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61" r:id="rId2"/>
    <p:sldId id="313" r:id="rId3"/>
    <p:sldId id="320" r:id="rId4"/>
    <p:sldId id="321" r:id="rId5"/>
    <p:sldId id="322" r:id="rId6"/>
    <p:sldId id="263" r:id="rId7"/>
    <p:sldId id="305" r:id="rId8"/>
    <p:sldId id="306" r:id="rId9"/>
    <p:sldId id="297" r:id="rId10"/>
    <p:sldId id="328" r:id="rId11"/>
    <p:sldId id="327" r:id="rId12"/>
    <p:sldId id="292" r:id="rId13"/>
    <p:sldId id="279" r:id="rId14"/>
    <p:sldId id="280" r:id="rId15"/>
    <p:sldId id="281" r:id="rId16"/>
    <p:sldId id="282" r:id="rId17"/>
    <p:sldId id="284" r:id="rId18"/>
    <p:sldId id="285" r:id="rId19"/>
    <p:sldId id="296" r:id="rId20"/>
    <p:sldId id="323" r:id="rId21"/>
    <p:sldId id="295" r:id="rId22"/>
    <p:sldId id="278" r:id="rId23"/>
    <p:sldId id="293" r:id="rId24"/>
    <p:sldId id="307" r:id="rId25"/>
    <p:sldId id="308" r:id="rId26"/>
    <p:sldId id="309" r:id="rId27"/>
    <p:sldId id="324" r:id="rId28"/>
    <p:sldId id="325" r:id="rId29"/>
    <p:sldId id="329" r:id="rId30"/>
    <p:sldId id="272" r:id="rId31"/>
    <p:sldId id="304" r:id="rId32"/>
    <p:sldId id="276" r:id="rId33"/>
    <p:sldId id="31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646" autoAdjust="0"/>
  </p:normalViewPr>
  <p:slideViewPr>
    <p:cSldViewPr>
      <p:cViewPr>
        <p:scale>
          <a:sx n="100" d="100"/>
          <a:sy n="100" d="100"/>
        </p:scale>
        <p:origin x="-110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67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A22708-0006-4097-B1CC-34F0638D426B}" type="doc">
      <dgm:prSet loTypeId="urn:microsoft.com/office/officeart/2005/8/layout/radial5" loCatId="cycle" qsTypeId="urn:microsoft.com/office/officeart/2005/8/quickstyle/simple5" qsCatId="simple" csTypeId="urn:microsoft.com/office/officeart/2005/8/colors/colorful1" csCatId="colorful" phldr="1"/>
      <dgm:spPr/>
      <dgm:t>
        <a:bodyPr/>
        <a:lstStyle/>
        <a:p>
          <a:pPr rtl="1"/>
          <a:endParaRPr lang="fa-IR"/>
        </a:p>
      </dgm:t>
    </dgm:pt>
    <dgm:pt modelId="{FA4DF6E0-D396-4A34-A4F2-1EA4DE1864D7}">
      <dgm:prSet phldrT="[Text]"/>
      <dgm:spPr/>
      <dgm:t>
        <a:bodyPr/>
        <a:lstStyle/>
        <a:p>
          <a:pPr rtl="1"/>
          <a:r>
            <a:rPr lang="fa-IR" dirty="0" smtClean="0">
              <a:solidFill>
                <a:srgbClr val="000066"/>
              </a:solidFill>
              <a:cs typeface="B Titr" pitchFamily="2" charset="-78"/>
            </a:rPr>
            <a:t>اعتماد آفرینی </a:t>
          </a:r>
          <a:endParaRPr lang="fa-IR" dirty="0">
            <a:solidFill>
              <a:srgbClr val="000066"/>
            </a:solidFill>
          </a:endParaRPr>
        </a:p>
      </dgm:t>
    </dgm:pt>
    <dgm:pt modelId="{A48CA7B3-C3CF-4A95-BA30-6A3EDD32C63E}" type="parTrans" cxnId="{56BC1890-348C-444B-98C4-544B19D3E280}">
      <dgm:prSet/>
      <dgm:spPr/>
      <dgm:t>
        <a:bodyPr/>
        <a:lstStyle/>
        <a:p>
          <a:pPr rtl="1"/>
          <a:endParaRPr lang="fa-IR"/>
        </a:p>
      </dgm:t>
    </dgm:pt>
    <dgm:pt modelId="{59CA1166-1E16-4AC6-96F4-F577C315721E}" type="sibTrans" cxnId="{56BC1890-348C-444B-98C4-544B19D3E280}">
      <dgm:prSet/>
      <dgm:spPr/>
      <dgm:t>
        <a:bodyPr/>
        <a:lstStyle/>
        <a:p>
          <a:pPr rtl="1"/>
          <a:endParaRPr lang="fa-IR"/>
        </a:p>
      </dgm:t>
    </dgm:pt>
    <dgm:pt modelId="{6988FC10-0184-46B6-B953-6505CA4956B8}">
      <dgm:prSet phldrT="[Text]"/>
      <dgm:spPr/>
      <dgm:t>
        <a:bodyPr/>
        <a:lstStyle/>
        <a:p>
          <a:pPr rtl="1"/>
          <a:r>
            <a:rPr lang="fa-IR" dirty="0" smtClean="0">
              <a:solidFill>
                <a:srgbClr val="000066"/>
              </a:solidFill>
              <a:cs typeface="B Titr" pitchFamily="2" charset="-78"/>
            </a:rPr>
            <a:t>راسخ</a:t>
          </a:r>
          <a:endParaRPr lang="fa-IR" dirty="0">
            <a:solidFill>
              <a:srgbClr val="000066"/>
            </a:solidFill>
          </a:endParaRPr>
        </a:p>
      </dgm:t>
    </dgm:pt>
    <dgm:pt modelId="{C9D07137-0982-489E-83FE-8B161A6E095E}" type="parTrans" cxnId="{EAED8631-3C81-4540-BAA4-66BABA54B4B8}">
      <dgm:prSet/>
      <dgm:spPr/>
      <dgm:t>
        <a:bodyPr/>
        <a:lstStyle/>
        <a:p>
          <a:pPr rtl="1"/>
          <a:endParaRPr lang="fa-IR">
            <a:solidFill>
              <a:srgbClr val="000066"/>
            </a:solidFill>
          </a:endParaRPr>
        </a:p>
      </dgm:t>
    </dgm:pt>
    <dgm:pt modelId="{B75725BE-3AB9-47EE-BB0B-A7A9885386DD}" type="sibTrans" cxnId="{EAED8631-3C81-4540-BAA4-66BABA54B4B8}">
      <dgm:prSet/>
      <dgm:spPr/>
      <dgm:t>
        <a:bodyPr/>
        <a:lstStyle/>
        <a:p>
          <a:pPr rtl="1"/>
          <a:endParaRPr lang="fa-IR"/>
        </a:p>
      </dgm:t>
    </dgm:pt>
    <dgm:pt modelId="{E30DDC24-DD24-4A09-8A0A-CDD5B24DB463}">
      <dgm:prSet phldrT="[Text]"/>
      <dgm:spPr/>
      <dgm:t>
        <a:bodyPr/>
        <a:lstStyle/>
        <a:p>
          <a:pPr rtl="1"/>
          <a:r>
            <a:rPr lang="fa-IR" dirty="0" smtClean="0">
              <a:solidFill>
                <a:srgbClr val="000066"/>
              </a:solidFill>
              <a:cs typeface="B Titr" pitchFamily="2" charset="-78"/>
            </a:rPr>
            <a:t>اصیل</a:t>
          </a:r>
          <a:endParaRPr lang="fa-IR" dirty="0">
            <a:solidFill>
              <a:srgbClr val="000066"/>
            </a:solidFill>
          </a:endParaRPr>
        </a:p>
      </dgm:t>
    </dgm:pt>
    <dgm:pt modelId="{8BB345FA-6528-4ACE-BB20-8C07248AAFF3}" type="parTrans" cxnId="{A0487A7C-42C5-448A-94B0-06B314D665BC}">
      <dgm:prSet/>
      <dgm:spPr/>
      <dgm:t>
        <a:bodyPr/>
        <a:lstStyle/>
        <a:p>
          <a:pPr rtl="1"/>
          <a:endParaRPr lang="fa-IR">
            <a:solidFill>
              <a:srgbClr val="000066"/>
            </a:solidFill>
          </a:endParaRPr>
        </a:p>
      </dgm:t>
    </dgm:pt>
    <dgm:pt modelId="{F7EE8E36-B447-4E93-9C71-180D3786F7F9}" type="sibTrans" cxnId="{A0487A7C-42C5-448A-94B0-06B314D665BC}">
      <dgm:prSet/>
      <dgm:spPr/>
      <dgm:t>
        <a:bodyPr/>
        <a:lstStyle/>
        <a:p>
          <a:pPr rtl="1"/>
          <a:endParaRPr lang="fa-IR"/>
        </a:p>
      </dgm:t>
    </dgm:pt>
    <dgm:pt modelId="{9CEC5444-E259-4E90-AF82-0947A90950EC}">
      <dgm:prSet phldrT="[Text]"/>
      <dgm:spPr/>
      <dgm:t>
        <a:bodyPr/>
        <a:lstStyle/>
        <a:p>
          <a:pPr rtl="1"/>
          <a:r>
            <a:rPr lang="fa-IR" dirty="0" smtClean="0">
              <a:solidFill>
                <a:srgbClr val="000066"/>
              </a:solidFill>
              <a:cs typeface="B Titr" pitchFamily="2" charset="-78"/>
            </a:rPr>
            <a:t>فراگیر</a:t>
          </a:r>
          <a:endParaRPr lang="fa-IR" dirty="0">
            <a:solidFill>
              <a:srgbClr val="000066"/>
            </a:solidFill>
          </a:endParaRPr>
        </a:p>
      </dgm:t>
    </dgm:pt>
    <dgm:pt modelId="{2968ADB1-E2E0-4062-8793-F20097891876}" type="parTrans" cxnId="{43A7C852-FEE0-4EE1-95A6-A5D436FA3210}">
      <dgm:prSet/>
      <dgm:spPr/>
      <dgm:t>
        <a:bodyPr/>
        <a:lstStyle/>
        <a:p>
          <a:pPr rtl="1"/>
          <a:endParaRPr lang="fa-IR">
            <a:solidFill>
              <a:srgbClr val="000066"/>
            </a:solidFill>
          </a:endParaRPr>
        </a:p>
      </dgm:t>
    </dgm:pt>
    <dgm:pt modelId="{D26012A9-005A-4D1A-9879-A90283284BDF}" type="sibTrans" cxnId="{43A7C852-FEE0-4EE1-95A6-A5D436FA3210}">
      <dgm:prSet/>
      <dgm:spPr/>
      <dgm:t>
        <a:bodyPr/>
        <a:lstStyle/>
        <a:p>
          <a:pPr rtl="1"/>
          <a:endParaRPr lang="fa-IR"/>
        </a:p>
      </dgm:t>
    </dgm:pt>
    <dgm:pt modelId="{B1B10EDF-22BC-468B-89AE-242DFC449C73}">
      <dgm:prSet phldrT="[Text]"/>
      <dgm:spPr/>
      <dgm:t>
        <a:bodyPr/>
        <a:lstStyle/>
        <a:p>
          <a:pPr rtl="1"/>
          <a:r>
            <a:rPr lang="fa-IR" dirty="0" smtClean="0">
              <a:solidFill>
                <a:srgbClr val="000066"/>
              </a:solidFill>
              <a:cs typeface="B Titr" pitchFamily="2" charset="-78"/>
            </a:rPr>
            <a:t>پایدار</a:t>
          </a:r>
          <a:endParaRPr lang="fa-IR" dirty="0">
            <a:solidFill>
              <a:srgbClr val="000066"/>
            </a:solidFill>
          </a:endParaRPr>
        </a:p>
      </dgm:t>
    </dgm:pt>
    <dgm:pt modelId="{93919F72-A167-44E3-BA1F-FD6CC4DAA5B7}" type="parTrans" cxnId="{D4A6CB2A-D8C6-4596-B447-C2ADE0A00A74}">
      <dgm:prSet/>
      <dgm:spPr/>
      <dgm:t>
        <a:bodyPr/>
        <a:lstStyle/>
        <a:p>
          <a:pPr rtl="1"/>
          <a:endParaRPr lang="fa-IR">
            <a:solidFill>
              <a:srgbClr val="000066"/>
            </a:solidFill>
          </a:endParaRPr>
        </a:p>
      </dgm:t>
    </dgm:pt>
    <dgm:pt modelId="{086945F2-7D7F-4AAD-BD8E-A9B2A2F55A1F}" type="sibTrans" cxnId="{D4A6CB2A-D8C6-4596-B447-C2ADE0A00A74}">
      <dgm:prSet/>
      <dgm:spPr/>
      <dgm:t>
        <a:bodyPr/>
        <a:lstStyle/>
        <a:p>
          <a:pPr rtl="1"/>
          <a:endParaRPr lang="fa-IR"/>
        </a:p>
      </dgm:t>
    </dgm:pt>
    <dgm:pt modelId="{F40A0B93-9951-4DD3-A91E-88F74F462463}" type="pres">
      <dgm:prSet presAssocID="{DDA22708-0006-4097-B1CC-34F0638D426B}" presName="Name0" presStyleCnt="0">
        <dgm:presLayoutVars>
          <dgm:chMax val="1"/>
          <dgm:dir/>
          <dgm:animLvl val="ctr"/>
          <dgm:resizeHandles val="exact"/>
        </dgm:presLayoutVars>
      </dgm:prSet>
      <dgm:spPr/>
      <dgm:t>
        <a:bodyPr/>
        <a:lstStyle/>
        <a:p>
          <a:pPr rtl="1"/>
          <a:endParaRPr lang="fa-IR"/>
        </a:p>
      </dgm:t>
    </dgm:pt>
    <dgm:pt modelId="{1B25012C-6285-48F4-933F-A174B34F5DE2}" type="pres">
      <dgm:prSet presAssocID="{FA4DF6E0-D396-4A34-A4F2-1EA4DE1864D7}" presName="centerShape" presStyleLbl="node0" presStyleIdx="0" presStyleCnt="1"/>
      <dgm:spPr/>
      <dgm:t>
        <a:bodyPr/>
        <a:lstStyle/>
        <a:p>
          <a:pPr rtl="1"/>
          <a:endParaRPr lang="fa-IR"/>
        </a:p>
      </dgm:t>
    </dgm:pt>
    <dgm:pt modelId="{8DCD20E1-97E0-429B-B640-7CEDE6E0FEDD}" type="pres">
      <dgm:prSet presAssocID="{C9D07137-0982-489E-83FE-8B161A6E095E}" presName="parTrans" presStyleLbl="sibTrans2D1" presStyleIdx="0" presStyleCnt="4"/>
      <dgm:spPr/>
      <dgm:t>
        <a:bodyPr/>
        <a:lstStyle/>
        <a:p>
          <a:pPr rtl="1"/>
          <a:endParaRPr lang="fa-IR"/>
        </a:p>
      </dgm:t>
    </dgm:pt>
    <dgm:pt modelId="{AC391A55-1CEB-4ABB-B5FD-0EA39D66899A}" type="pres">
      <dgm:prSet presAssocID="{C9D07137-0982-489E-83FE-8B161A6E095E}" presName="connectorText" presStyleLbl="sibTrans2D1" presStyleIdx="0" presStyleCnt="4"/>
      <dgm:spPr/>
      <dgm:t>
        <a:bodyPr/>
        <a:lstStyle/>
        <a:p>
          <a:pPr rtl="1"/>
          <a:endParaRPr lang="fa-IR"/>
        </a:p>
      </dgm:t>
    </dgm:pt>
    <dgm:pt modelId="{A98B96C9-252A-4882-9A42-DA6DCE72D61D}" type="pres">
      <dgm:prSet presAssocID="{6988FC10-0184-46B6-B953-6505CA4956B8}" presName="node" presStyleLbl="node1" presStyleIdx="0" presStyleCnt="4">
        <dgm:presLayoutVars>
          <dgm:bulletEnabled val="1"/>
        </dgm:presLayoutVars>
      </dgm:prSet>
      <dgm:spPr/>
      <dgm:t>
        <a:bodyPr/>
        <a:lstStyle/>
        <a:p>
          <a:pPr rtl="1"/>
          <a:endParaRPr lang="fa-IR"/>
        </a:p>
      </dgm:t>
    </dgm:pt>
    <dgm:pt modelId="{DCB6BB41-97A9-400F-BB91-2881678E6483}" type="pres">
      <dgm:prSet presAssocID="{8BB345FA-6528-4ACE-BB20-8C07248AAFF3}" presName="parTrans" presStyleLbl="sibTrans2D1" presStyleIdx="1" presStyleCnt="4"/>
      <dgm:spPr/>
      <dgm:t>
        <a:bodyPr/>
        <a:lstStyle/>
        <a:p>
          <a:pPr rtl="1"/>
          <a:endParaRPr lang="fa-IR"/>
        </a:p>
      </dgm:t>
    </dgm:pt>
    <dgm:pt modelId="{E5729414-2AED-4700-A5FA-9F20CC3ADA1F}" type="pres">
      <dgm:prSet presAssocID="{8BB345FA-6528-4ACE-BB20-8C07248AAFF3}" presName="connectorText" presStyleLbl="sibTrans2D1" presStyleIdx="1" presStyleCnt="4"/>
      <dgm:spPr/>
      <dgm:t>
        <a:bodyPr/>
        <a:lstStyle/>
        <a:p>
          <a:pPr rtl="1"/>
          <a:endParaRPr lang="fa-IR"/>
        </a:p>
      </dgm:t>
    </dgm:pt>
    <dgm:pt modelId="{7DCA3FDC-2B93-4AE9-8AF5-076D2DBA0B7B}" type="pres">
      <dgm:prSet presAssocID="{E30DDC24-DD24-4A09-8A0A-CDD5B24DB463}" presName="node" presStyleLbl="node1" presStyleIdx="1" presStyleCnt="4">
        <dgm:presLayoutVars>
          <dgm:bulletEnabled val="1"/>
        </dgm:presLayoutVars>
      </dgm:prSet>
      <dgm:spPr/>
      <dgm:t>
        <a:bodyPr/>
        <a:lstStyle/>
        <a:p>
          <a:pPr rtl="1"/>
          <a:endParaRPr lang="fa-IR"/>
        </a:p>
      </dgm:t>
    </dgm:pt>
    <dgm:pt modelId="{FBE4EDBC-86C1-4168-A361-3D26BB01B5ED}" type="pres">
      <dgm:prSet presAssocID="{2968ADB1-E2E0-4062-8793-F20097891876}" presName="parTrans" presStyleLbl="sibTrans2D1" presStyleIdx="2" presStyleCnt="4"/>
      <dgm:spPr/>
      <dgm:t>
        <a:bodyPr/>
        <a:lstStyle/>
        <a:p>
          <a:pPr rtl="1"/>
          <a:endParaRPr lang="fa-IR"/>
        </a:p>
      </dgm:t>
    </dgm:pt>
    <dgm:pt modelId="{2A6A77B6-897D-4139-AD40-1505AED9D091}" type="pres">
      <dgm:prSet presAssocID="{2968ADB1-E2E0-4062-8793-F20097891876}" presName="connectorText" presStyleLbl="sibTrans2D1" presStyleIdx="2" presStyleCnt="4"/>
      <dgm:spPr/>
      <dgm:t>
        <a:bodyPr/>
        <a:lstStyle/>
        <a:p>
          <a:pPr rtl="1"/>
          <a:endParaRPr lang="fa-IR"/>
        </a:p>
      </dgm:t>
    </dgm:pt>
    <dgm:pt modelId="{9E27EEBA-A0D7-418E-8146-34A50030AD63}" type="pres">
      <dgm:prSet presAssocID="{9CEC5444-E259-4E90-AF82-0947A90950EC}" presName="node" presStyleLbl="node1" presStyleIdx="2" presStyleCnt="4">
        <dgm:presLayoutVars>
          <dgm:bulletEnabled val="1"/>
        </dgm:presLayoutVars>
      </dgm:prSet>
      <dgm:spPr/>
      <dgm:t>
        <a:bodyPr/>
        <a:lstStyle/>
        <a:p>
          <a:pPr rtl="1"/>
          <a:endParaRPr lang="fa-IR"/>
        </a:p>
      </dgm:t>
    </dgm:pt>
    <dgm:pt modelId="{6B8D7171-DCEB-4960-8179-CE8A62BC9130}" type="pres">
      <dgm:prSet presAssocID="{93919F72-A167-44E3-BA1F-FD6CC4DAA5B7}" presName="parTrans" presStyleLbl="sibTrans2D1" presStyleIdx="3" presStyleCnt="4"/>
      <dgm:spPr/>
      <dgm:t>
        <a:bodyPr/>
        <a:lstStyle/>
        <a:p>
          <a:pPr rtl="1"/>
          <a:endParaRPr lang="fa-IR"/>
        </a:p>
      </dgm:t>
    </dgm:pt>
    <dgm:pt modelId="{52CE973D-3CC4-40F5-8217-53B6B296E679}" type="pres">
      <dgm:prSet presAssocID="{93919F72-A167-44E3-BA1F-FD6CC4DAA5B7}" presName="connectorText" presStyleLbl="sibTrans2D1" presStyleIdx="3" presStyleCnt="4"/>
      <dgm:spPr/>
      <dgm:t>
        <a:bodyPr/>
        <a:lstStyle/>
        <a:p>
          <a:pPr rtl="1"/>
          <a:endParaRPr lang="fa-IR"/>
        </a:p>
      </dgm:t>
    </dgm:pt>
    <dgm:pt modelId="{2CD440B1-9611-4B0C-93CC-5CAC26EA44C4}" type="pres">
      <dgm:prSet presAssocID="{B1B10EDF-22BC-468B-89AE-242DFC449C73}" presName="node" presStyleLbl="node1" presStyleIdx="3" presStyleCnt="4">
        <dgm:presLayoutVars>
          <dgm:bulletEnabled val="1"/>
        </dgm:presLayoutVars>
      </dgm:prSet>
      <dgm:spPr/>
      <dgm:t>
        <a:bodyPr/>
        <a:lstStyle/>
        <a:p>
          <a:pPr rtl="1"/>
          <a:endParaRPr lang="fa-IR"/>
        </a:p>
      </dgm:t>
    </dgm:pt>
  </dgm:ptLst>
  <dgm:cxnLst>
    <dgm:cxn modelId="{2A5E42D7-F23F-48B6-9620-E2715FAEB09B}" type="presOf" srcId="{C9D07137-0982-489E-83FE-8B161A6E095E}" destId="{AC391A55-1CEB-4ABB-B5FD-0EA39D66899A}" srcOrd="1" destOrd="0" presId="urn:microsoft.com/office/officeart/2005/8/layout/radial5"/>
    <dgm:cxn modelId="{7235B12C-E594-45F4-AC89-ED20CD8627EE}" type="presOf" srcId="{E30DDC24-DD24-4A09-8A0A-CDD5B24DB463}" destId="{7DCA3FDC-2B93-4AE9-8AF5-076D2DBA0B7B}" srcOrd="0" destOrd="0" presId="urn:microsoft.com/office/officeart/2005/8/layout/radial5"/>
    <dgm:cxn modelId="{AD29EE8D-ADBE-4BD1-B8C8-3F8618492330}" type="presOf" srcId="{2968ADB1-E2E0-4062-8793-F20097891876}" destId="{FBE4EDBC-86C1-4168-A361-3D26BB01B5ED}" srcOrd="0" destOrd="0" presId="urn:microsoft.com/office/officeart/2005/8/layout/radial5"/>
    <dgm:cxn modelId="{D4A6CB2A-D8C6-4596-B447-C2ADE0A00A74}" srcId="{FA4DF6E0-D396-4A34-A4F2-1EA4DE1864D7}" destId="{B1B10EDF-22BC-468B-89AE-242DFC449C73}" srcOrd="3" destOrd="0" parTransId="{93919F72-A167-44E3-BA1F-FD6CC4DAA5B7}" sibTransId="{086945F2-7D7F-4AAD-BD8E-A9B2A2F55A1F}"/>
    <dgm:cxn modelId="{FA494FAF-7ADC-47AA-AB72-3EBA3905B5E5}" type="presOf" srcId="{C9D07137-0982-489E-83FE-8B161A6E095E}" destId="{8DCD20E1-97E0-429B-B640-7CEDE6E0FEDD}" srcOrd="0" destOrd="0" presId="urn:microsoft.com/office/officeart/2005/8/layout/radial5"/>
    <dgm:cxn modelId="{5805232D-F4C5-489F-AA03-2A1B1D6E5F1E}" type="presOf" srcId="{8BB345FA-6528-4ACE-BB20-8C07248AAFF3}" destId="{E5729414-2AED-4700-A5FA-9F20CC3ADA1F}" srcOrd="1" destOrd="0" presId="urn:microsoft.com/office/officeart/2005/8/layout/radial5"/>
    <dgm:cxn modelId="{EAED8631-3C81-4540-BAA4-66BABA54B4B8}" srcId="{FA4DF6E0-D396-4A34-A4F2-1EA4DE1864D7}" destId="{6988FC10-0184-46B6-B953-6505CA4956B8}" srcOrd="0" destOrd="0" parTransId="{C9D07137-0982-489E-83FE-8B161A6E095E}" sibTransId="{B75725BE-3AB9-47EE-BB0B-A7A9885386DD}"/>
    <dgm:cxn modelId="{43A7C852-FEE0-4EE1-95A6-A5D436FA3210}" srcId="{FA4DF6E0-D396-4A34-A4F2-1EA4DE1864D7}" destId="{9CEC5444-E259-4E90-AF82-0947A90950EC}" srcOrd="2" destOrd="0" parTransId="{2968ADB1-E2E0-4062-8793-F20097891876}" sibTransId="{D26012A9-005A-4D1A-9879-A90283284BDF}"/>
    <dgm:cxn modelId="{5F14F5C0-75FC-4C25-BC34-3491345BBD1D}" type="presOf" srcId="{9CEC5444-E259-4E90-AF82-0947A90950EC}" destId="{9E27EEBA-A0D7-418E-8146-34A50030AD63}" srcOrd="0" destOrd="0" presId="urn:microsoft.com/office/officeart/2005/8/layout/radial5"/>
    <dgm:cxn modelId="{83DE7DD7-6FE7-40C6-BB57-994F72EA0E34}" type="presOf" srcId="{2968ADB1-E2E0-4062-8793-F20097891876}" destId="{2A6A77B6-897D-4139-AD40-1505AED9D091}" srcOrd="1" destOrd="0" presId="urn:microsoft.com/office/officeart/2005/8/layout/radial5"/>
    <dgm:cxn modelId="{8C9AAAC0-4629-47EF-9288-0C09CA6C2FEF}" type="presOf" srcId="{93919F72-A167-44E3-BA1F-FD6CC4DAA5B7}" destId="{6B8D7171-DCEB-4960-8179-CE8A62BC9130}" srcOrd="0" destOrd="0" presId="urn:microsoft.com/office/officeart/2005/8/layout/radial5"/>
    <dgm:cxn modelId="{56BC1890-348C-444B-98C4-544B19D3E280}" srcId="{DDA22708-0006-4097-B1CC-34F0638D426B}" destId="{FA4DF6E0-D396-4A34-A4F2-1EA4DE1864D7}" srcOrd="0" destOrd="0" parTransId="{A48CA7B3-C3CF-4A95-BA30-6A3EDD32C63E}" sibTransId="{59CA1166-1E16-4AC6-96F4-F577C315721E}"/>
    <dgm:cxn modelId="{F6553936-8476-48DD-8512-D67A061C4798}" type="presOf" srcId="{B1B10EDF-22BC-468B-89AE-242DFC449C73}" destId="{2CD440B1-9611-4B0C-93CC-5CAC26EA44C4}" srcOrd="0" destOrd="0" presId="urn:microsoft.com/office/officeart/2005/8/layout/radial5"/>
    <dgm:cxn modelId="{FB230815-937C-4CE9-9FFE-C334EDD5BB21}" type="presOf" srcId="{93919F72-A167-44E3-BA1F-FD6CC4DAA5B7}" destId="{52CE973D-3CC4-40F5-8217-53B6B296E679}" srcOrd="1" destOrd="0" presId="urn:microsoft.com/office/officeart/2005/8/layout/radial5"/>
    <dgm:cxn modelId="{7546A4B4-FE2C-4EC9-BBB4-160CC8339B6B}" type="presOf" srcId="{DDA22708-0006-4097-B1CC-34F0638D426B}" destId="{F40A0B93-9951-4DD3-A91E-88F74F462463}" srcOrd="0" destOrd="0" presId="urn:microsoft.com/office/officeart/2005/8/layout/radial5"/>
    <dgm:cxn modelId="{92E7C4E5-4177-4C2F-AED6-E97B50D3EE10}" type="presOf" srcId="{FA4DF6E0-D396-4A34-A4F2-1EA4DE1864D7}" destId="{1B25012C-6285-48F4-933F-A174B34F5DE2}" srcOrd="0" destOrd="0" presId="urn:microsoft.com/office/officeart/2005/8/layout/radial5"/>
    <dgm:cxn modelId="{A0487A7C-42C5-448A-94B0-06B314D665BC}" srcId="{FA4DF6E0-D396-4A34-A4F2-1EA4DE1864D7}" destId="{E30DDC24-DD24-4A09-8A0A-CDD5B24DB463}" srcOrd="1" destOrd="0" parTransId="{8BB345FA-6528-4ACE-BB20-8C07248AAFF3}" sibTransId="{F7EE8E36-B447-4E93-9C71-180D3786F7F9}"/>
    <dgm:cxn modelId="{A003BA20-F6F7-4BED-B73F-066BBE8249AA}" type="presOf" srcId="{8BB345FA-6528-4ACE-BB20-8C07248AAFF3}" destId="{DCB6BB41-97A9-400F-BB91-2881678E6483}" srcOrd="0" destOrd="0" presId="urn:microsoft.com/office/officeart/2005/8/layout/radial5"/>
    <dgm:cxn modelId="{EC16D6A3-2066-43DD-BFDE-5A640A1D24CE}" type="presOf" srcId="{6988FC10-0184-46B6-B953-6505CA4956B8}" destId="{A98B96C9-252A-4882-9A42-DA6DCE72D61D}" srcOrd="0" destOrd="0" presId="urn:microsoft.com/office/officeart/2005/8/layout/radial5"/>
    <dgm:cxn modelId="{EF8EB99D-9001-43D5-8B8E-0072945A219C}" type="presParOf" srcId="{F40A0B93-9951-4DD3-A91E-88F74F462463}" destId="{1B25012C-6285-48F4-933F-A174B34F5DE2}" srcOrd="0" destOrd="0" presId="urn:microsoft.com/office/officeart/2005/8/layout/radial5"/>
    <dgm:cxn modelId="{D6195D50-66D5-4303-8951-44EF7B02DD75}" type="presParOf" srcId="{F40A0B93-9951-4DD3-A91E-88F74F462463}" destId="{8DCD20E1-97E0-429B-B640-7CEDE6E0FEDD}" srcOrd="1" destOrd="0" presId="urn:microsoft.com/office/officeart/2005/8/layout/radial5"/>
    <dgm:cxn modelId="{BD97195A-BAAA-4A51-BF2D-D471CBCF53D2}" type="presParOf" srcId="{8DCD20E1-97E0-429B-B640-7CEDE6E0FEDD}" destId="{AC391A55-1CEB-4ABB-B5FD-0EA39D66899A}" srcOrd="0" destOrd="0" presId="urn:microsoft.com/office/officeart/2005/8/layout/radial5"/>
    <dgm:cxn modelId="{0EED4C3E-EA7B-4B9A-A66F-114293C3A416}" type="presParOf" srcId="{F40A0B93-9951-4DD3-A91E-88F74F462463}" destId="{A98B96C9-252A-4882-9A42-DA6DCE72D61D}" srcOrd="2" destOrd="0" presId="urn:microsoft.com/office/officeart/2005/8/layout/radial5"/>
    <dgm:cxn modelId="{39F93509-A286-421D-A079-8DCF8D96B0F1}" type="presParOf" srcId="{F40A0B93-9951-4DD3-A91E-88F74F462463}" destId="{DCB6BB41-97A9-400F-BB91-2881678E6483}" srcOrd="3" destOrd="0" presId="urn:microsoft.com/office/officeart/2005/8/layout/radial5"/>
    <dgm:cxn modelId="{4A9439A2-F90B-4C08-B782-3E5C017C6B91}" type="presParOf" srcId="{DCB6BB41-97A9-400F-BB91-2881678E6483}" destId="{E5729414-2AED-4700-A5FA-9F20CC3ADA1F}" srcOrd="0" destOrd="0" presId="urn:microsoft.com/office/officeart/2005/8/layout/radial5"/>
    <dgm:cxn modelId="{C5A7AE9B-5F6C-48AB-9D6E-E8F67DC161B7}" type="presParOf" srcId="{F40A0B93-9951-4DD3-A91E-88F74F462463}" destId="{7DCA3FDC-2B93-4AE9-8AF5-076D2DBA0B7B}" srcOrd="4" destOrd="0" presId="urn:microsoft.com/office/officeart/2005/8/layout/radial5"/>
    <dgm:cxn modelId="{0AD6E3B2-F434-4D86-9C28-1D1D074F60A0}" type="presParOf" srcId="{F40A0B93-9951-4DD3-A91E-88F74F462463}" destId="{FBE4EDBC-86C1-4168-A361-3D26BB01B5ED}" srcOrd="5" destOrd="0" presId="urn:microsoft.com/office/officeart/2005/8/layout/radial5"/>
    <dgm:cxn modelId="{6FC5B9A6-44DB-4705-9270-FEC22005D24B}" type="presParOf" srcId="{FBE4EDBC-86C1-4168-A361-3D26BB01B5ED}" destId="{2A6A77B6-897D-4139-AD40-1505AED9D091}" srcOrd="0" destOrd="0" presId="urn:microsoft.com/office/officeart/2005/8/layout/radial5"/>
    <dgm:cxn modelId="{9C21C31E-B85E-4A82-9DDE-29E59746DB2C}" type="presParOf" srcId="{F40A0B93-9951-4DD3-A91E-88F74F462463}" destId="{9E27EEBA-A0D7-418E-8146-34A50030AD63}" srcOrd="6" destOrd="0" presId="urn:microsoft.com/office/officeart/2005/8/layout/radial5"/>
    <dgm:cxn modelId="{6906633A-F084-4563-9021-8432F3C77F21}" type="presParOf" srcId="{F40A0B93-9951-4DD3-A91E-88F74F462463}" destId="{6B8D7171-DCEB-4960-8179-CE8A62BC9130}" srcOrd="7" destOrd="0" presId="urn:microsoft.com/office/officeart/2005/8/layout/radial5"/>
    <dgm:cxn modelId="{D9EA86EF-59E5-4FD2-9206-04B4B61D336D}" type="presParOf" srcId="{6B8D7171-DCEB-4960-8179-CE8A62BC9130}" destId="{52CE973D-3CC4-40F5-8217-53B6B296E679}" srcOrd="0" destOrd="0" presId="urn:microsoft.com/office/officeart/2005/8/layout/radial5"/>
    <dgm:cxn modelId="{E59AF66B-CD02-4419-BDF3-B75DB8175AF8}" type="presParOf" srcId="{F40A0B93-9951-4DD3-A91E-88F74F462463}" destId="{2CD440B1-9611-4B0C-93CC-5CAC26EA44C4}" srcOrd="8"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A1CE08-4816-4B1F-B061-9D97616E85F7}" type="doc">
      <dgm:prSet loTypeId="urn:microsoft.com/office/officeart/2005/8/layout/pyramid1" loCatId="pyramid" qsTypeId="urn:microsoft.com/office/officeart/2005/8/quickstyle/simple5" qsCatId="simple" csTypeId="urn:microsoft.com/office/officeart/2005/8/colors/colorful1" csCatId="colorful" phldr="1"/>
      <dgm:spPr/>
      <dgm:t>
        <a:bodyPr/>
        <a:lstStyle/>
        <a:p>
          <a:pPr rtl="1"/>
          <a:endParaRPr lang="fa-IR"/>
        </a:p>
      </dgm:t>
    </dgm:pt>
    <dgm:pt modelId="{B832AF11-85EA-423A-AD60-B1BD49426580}">
      <dgm:prSet phldrT="[Text]" custT="1"/>
      <dgm:spPr/>
      <dgm:t>
        <a:bodyPr/>
        <a:lstStyle/>
        <a:p>
          <a:pPr rtl="1"/>
          <a:r>
            <a:rPr lang="fa-IR" sz="1400" dirty="0" smtClean="0">
              <a:cs typeface="B Titr" pitchFamily="2" charset="-78"/>
            </a:rPr>
            <a:t>اخلاق ملی</a:t>
          </a:r>
          <a:endParaRPr lang="fa-IR" sz="1400" dirty="0">
            <a:cs typeface="B Titr" pitchFamily="2" charset="-78"/>
          </a:endParaRPr>
        </a:p>
      </dgm:t>
    </dgm:pt>
    <dgm:pt modelId="{B3132636-989E-4C04-85FF-240E4783F0AE}" type="parTrans" cxnId="{8C724ED2-D864-450F-9311-52B120D7AA5B}">
      <dgm:prSet/>
      <dgm:spPr/>
      <dgm:t>
        <a:bodyPr/>
        <a:lstStyle/>
        <a:p>
          <a:pPr rtl="1"/>
          <a:endParaRPr lang="fa-IR" sz="1400">
            <a:cs typeface="B Titr" pitchFamily="2" charset="-78"/>
          </a:endParaRPr>
        </a:p>
      </dgm:t>
    </dgm:pt>
    <dgm:pt modelId="{81ECBA3E-0A4B-48AF-88BB-3CBEDE374003}" type="sibTrans" cxnId="{8C724ED2-D864-450F-9311-52B120D7AA5B}">
      <dgm:prSet/>
      <dgm:spPr/>
      <dgm:t>
        <a:bodyPr/>
        <a:lstStyle/>
        <a:p>
          <a:pPr rtl="1"/>
          <a:endParaRPr lang="fa-IR" sz="1400">
            <a:cs typeface="B Titr" pitchFamily="2" charset="-78"/>
          </a:endParaRPr>
        </a:p>
      </dgm:t>
    </dgm:pt>
    <dgm:pt modelId="{1B29ECA3-6386-49FA-AD0C-6D50C7B0F6C4}">
      <dgm:prSet phldrT="[Text]" custT="1"/>
      <dgm:spPr/>
      <dgm:t>
        <a:bodyPr/>
        <a:lstStyle/>
        <a:p>
          <a:pPr rtl="1"/>
          <a:r>
            <a:rPr lang="fa-IR" sz="1400" dirty="0" smtClean="0">
              <a:cs typeface="B Titr" pitchFamily="2" charset="-78"/>
            </a:rPr>
            <a:t>اخلاق سازمانی</a:t>
          </a:r>
          <a:endParaRPr lang="fa-IR" sz="1400" dirty="0">
            <a:cs typeface="B Titr" pitchFamily="2" charset="-78"/>
          </a:endParaRPr>
        </a:p>
      </dgm:t>
    </dgm:pt>
    <dgm:pt modelId="{BB701ED7-CA7B-4373-B4DF-0FAEB300A2AD}" type="parTrans" cxnId="{CFE75074-0134-43E0-96C6-CC26FB3BBED6}">
      <dgm:prSet/>
      <dgm:spPr/>
      <dgm:t>
        <a:bodyPr/>
        <a:lstStyle/>
        <a:p>
          <a:pPr rtl="1"/>
          <a:endParaRPr lang="fa-IR" sz="1400">
            <a:cs typeface="B Titr" pitchFamily="2" charset="-78"/>
          </a:endParaRPr>
        </a:p>
      </dgm:t>
    </dgm:pt>
    <dgm:pt modelId="{61520FD6-3F34-4AA4-B7E3-88E9B3F7CBE4}" type="sibTrans" cxnId="{CFE75074-0134-43E0-96C6-CC26FB3BBED6}">
      <dgm:prSet/>
      <dgm:spPr/>
      <dgm:t>
        <a:bodyPr/>
        <a:lstStyle/>
        <a:p>
          <a:pPr rtl="1"/>
          <a:endParaRPr lang="fa-IR" sz="1400">
            <a:cs typeface="B Titr" pitchFamily="2" charset="-78"/>
          </a:endParaRPr>
        </a:p>
      </dgm:t>
    </dgm:pt>
    <dgm:pt modelId="{40638215-34BE-4D05-94E9-4BE2297FBFEB}">
      <dgm:prSet phldrT="[Text]" custT="1"/>
      <dgm:spPr/>
      <dgm:t>
        <a:bodyPr/>
        <a:lstStyle/>
        <a:p>
          <a:pPr rtl="1"/>
          <a:r>
            <a:rPr lang="fa-IR" sz="1400" dirty="0" smtClean="0">
              <a:cs typeface="B Titr" pitchFamily="2" charset="-78"/>
            </a:rPr>
            <a:t>اخلاق حرفه ای</a:t>
          </a:r>
          <a:endParaRPr lang="fa-IR" sz="1400" dirty="0">
            <a:cs typeface="B Titr" pitchFamily="2" charset="-78"/>
          </a:endParaRPr>
        </a:p>
      </dgm:t>
    </dgm:pt>
    <dgm:pt modelId="{92CB45B8-E973-42C2-BB26-F10FD3C1CB2B}" type="parTrans" cxnId="{36F7062B-4909-4537-9C58-17AFE354B8AC}">
      <dgm:prSet/>
      <dgm:spPr/>
      <dgm:t>
        <a:bodyPr/>
        <a:lstStyle/>
        <a:p>
          <a:pPr rtl="1"/>
          <a:endParaRPr lang="fa-IR" sz="1400">
            <a:cs typeface="B Titr" pitchFamily="2" charset="-78"/>
          </a:endParaRPr>
        </a:p>
      </dgm:t>
    </dgm:pt>
    <dgm:pt modelId="{77E5DD78-B006-4D2F-8939-91638D2D6D4C}" type="sibTrans" cxnId="{36F7062B-4909-4537-9C58-17AFE354B8AC}">
      <dgm:prSet/>
      <dgm:spPr/>
      <dgm:t>
        <a:bodyPr/>
        <a:lstStyle/>
        <a:p>
          <a:pPr rtl="1"/>
          <a:endParaRPr lang="fa-IR" sz="1400">
            <a:cs typeface="B Titr" pitchFamily="2" charset="-78"/>
          </a:endParaRPr>
        </a:p>
      </dgm:t>
    </dgm:pt>
    <dgm:pt modelId="{9F5AA258-2F69-42C7-AA26-36052B2501C1}">
      <dgm:prSet custT="1"/>
      <dgm:spPr/>
      <dgm:t>
        <a:bodyPr/>
        <a:lstStyle/>
        <a:p>
          <a:pPr rtl="1"/>
          <a:r>
            <a:rPr lang="fa-IR" sz="1400" dirty="0" smtClean="0">
              <a:cs typeface="B Titr" pitchFamily="2" charset="-78"/>
            </a:rPr>
            <a:t>اخلاق شخصی</a:t>
          </a:r>
          <a:endParaRPr lang="fa-IR" sz="1400" dirty="0">
            <a:cs typeface="B Titr" pitchFamily="2" charset="-78"/>
          </a:endParaRPr>
        </a:p>
      </dgm:t>
    </dgm:pt>
    <dgm:pt modelId="{FBA22516-7D68-4E1C-867B-D47A9AAF26F2}" type="parTrans" cxnId="{07F52422-3353-4A3A-847D-C167FD835F04}">
      <dgm:prSet/>
      <dgm:spPr/>
      <dgm:t>
        <a:bodyPr/>
        <a:lstStyle/>
        <a:p>
          <a:pPr rtl="1"/>
          <a:endParaRPr lang="fa-IR" sz="1400">
            <a:cs typeface="B Titr" pitchFamily="2" charset="-78"/>
          </a:endParaRPr>
        </a:p>
      </dgm:t>
    </dgm:pt>
    <dgm:pt modelId="{B27BA7F1-DAAD-4F79-8A4E-7339BCB7D48F}" type="sibTrans" cxnId="{07F52422-3353-4A3A-847D-C167FD835F04}">
      <dgm:prSet/>
      <dgm:spPr/>
      <dgm:t>
        <a:bodyPr/>
        <a:lstStyle/>
        <a:p>
          <a:pPr rtl="1"/>
          <a:endParaRPr lang="fa-IR" sz="1400">
            <a:cs typeface="B Titr" pitchFamily="2" charset="-78"/>
          </a:endParaRPr>
        </a:p>
      </dgm:t>
    </dgm:pt>
    <dgm:pt modelId="{4B28A199-8279-4D8A-ACCE-4F38B80201B7}" type="pres">
      <dgm:prSet presAssocID="{0AA1CE08-4816-4B1F-B061-9D97616E85F7}" presName="Name0" presStyleCnt="0">
        <dgm:presLayoutVars>
          <dgm:dir/>
          <dgm:animLvl val="lvl"/>
          <dgm:resizeHandles val="exact"/>
        </dgm:presLayoutVars>
      </dgm:prSet>
      <dgm:spPr/>
      <dgm:t>
        <a:bodyPr/>
        <a:lstStyle/>
        <a:p>
          <a:pPr rtl="1"/>
          <a:endParaRPr lang="fa-IR"/>
        </a:p>
      </dgm:t>
    </dgm:pt>
    <dgm:pt modelId="{1BCC6101-DA74-45B0-9AEB-21339890EAD3}" type="pres">
      <dgm:prSet presAssocID="{B832AF11-85EA-423A-AD60-B1BD49426580}" presName="Name8" presStyleCnt="0"/>
      <dgm:spPr/>
    </dgm:pt>
    <dgm:pt modelId="{D27FF781-3224-4125-B0EA-1340AD03CF76}" type="pres">
      <dgm:prSet presAssocID="{B832AF11-85EA-423A-AD60-B1BD49426580}" presName="level" presStyleLbl="node1" presStyleIdx="0" presStyleCnt="4">
        <dgm:presLayoutVars>
          <dgm:chMax val="1"/>
          <dgm:bulletEnabled val="1"/>
        </dgm:presLayoutVars>
      </dgm:prSet>
      <dgm:spPr/>
      <dgm:t>
        <a:bodyPr/>
        <a:lstStyle/>
        <a:p>
          <a:pPr rtl="1"/>
          <a:endParaRPr lang="fa-IR"/>
        </a:p>
      </dgm:t>
    </dgm:pt>
    <dgm:pt modelId="{27B9295A-18AF-4C89-B8C6-AADCAECBF720}" type="pres">
      <dgm:prSet presAssocID="{B832AF11-85EA-423A-AD60-B1BD49426580}" presName="levelTx" presStyleLbl="revTx" presStyleIdx="0" presStyleCnt="0">
        <dgm:presLayoutVars>
          <dgm:chMax val="1"/>
          <dgm:bulletEnabled val="1"/>
        </dgm:presLayoutVars>
      </dgm:prSet>
      <dgm:spPr/>
      <dgm:t>
        <a:bodyPr/>
        <a:lstStyle/>
        <a:p>
          <a:pPr rtl="1"/>
          <a:endParaRPr lang="fa-IR"/>
        </a:p>
      </dgm:t>
    </dgm:pt>
    <dgm:pt modelId="{6874067E-C3C0-49E8-89D7-053286B81CA3}" type="pres">
      <dgm:prSet presAssocID="{1B29ECA3-6386-49FA-AD0C-6D50C7B0F6C4}" presName="Name8" presStyleCnt="0"/>
      <dgm:spPr/>
    </dgm:pt>
    <dgm:pt modelId="{5757663E-993B-4F77-B842-BDFFB213F99E}" type="pres">
      <dgm:prSet presAssocID="{1B29ECA3-6386-49FA-AD0C-6D50C7B0F6C4}" presName="level" presStyleLbl="node1" presStyleIdx="1" presStyleCnt="4">
        <dgm:presLayoutVars>
          <dgm:chMax val="1"/>
          <dgm:bulletEnabled val="1"/>
        </dgm:presLayoutVars>
      </dgm:prSet>
      <dgm:spPr/>
      <dgm:t>
        <a:bodyPr/>
        <a:lstStyle/>
        <a:p>
          <a:pPr rtl="1"/>
          <a:endParaRPr lang="fa-IR"/>
        </a:p>
      </dgm:t>
    </dgm:pt>
    <dgm:pt modelId="{8C6C18B1-CBDA-4647-9B81-D9C4FF81939F}" type="pres">
      <dgm:prSet presAssocID="{1B29ECA3-6386-49FA-AD0C-6D50C7B0F6C4}" presName="levelTx" presStyleLbl="revTx" presStyleIdx="0" presStyleCnt="0">
        <dgm:presLayoutVars>
          <dgm:chMax val="1"/>
          <dgm:bulletEnabled val="1"/>
        </dgm:presLayoutVars>
      </dgm:prSet>
      <dgm:spPr/>
      <dgm:t>
        <a:bodyPr/>
        <a:lstStyle/>
        <a:p>
          <a:pPr rtl="1"/>
          <a:endParaRPr lang="fa-IR"/>
        </a:p>
      </dgm:t>
    </dgm:pt>
    <dgm:pt modelId="{D24AD3CA-ADBA-422C-A533-602635BD9A90}" type="pres">
      <dgm:prSet presAssocID="{40638215-34BE-4D05-94E9-4BE2297FBFEB}" presName="Name8" presStyleCnt="0"/>
      <dgm:spPr/>
    </dgm:pt>
    <dgm:pt modelId="{667F7AEF-8144-495A-9D47-DCBE19F8F6C0}" type="pres">
      <dgm:prSet presAssocID="{40638215-34BE-4D05-94E9-4BE2297FBFEB}" presName="level" presStyleLbl="node1" presStyleIdx="2" presStyleCnt="4">
        <dgm:presLayoutVars>
          <dgm:chMax val="1"/>
          <dgm:bulletEnabled val="1"/>
        </dgm:presLayoutVars>
      </dgm:prSet>
      <dgm:spPr/>
      <dgm:t>
        <a:bodyPr/>
        <a:lstStyle/>
        <a:p>
          <a:pPr rtl="1"/>
          <a:endParaRPr lang="fa-IR"/>
        </a:p>
      </dgm:t>
    </dgm:pt>
    <dgm:pt modelId="{4AAB5ADE-9E5B-4294-872D-2D521AE4FEC7}" type="pres">
      <dgm:prSet presAssocID="{40638215-34BE-4D05-94E9-4BE2297FBFEB}" presName="levelTx" presStyleLbl="revTx" presStyleIdx="0" presStyleCnt="0">
        <dgm:presLayoutVars>
          <dgm:chMax val="1"/>
          <dgm:bulletEnabled val="1"/>
        </dgm:presLayoutVars>
      </dgm:prSet>
      <dgm:spPr/>
      <dgm:t>
        <a:bodyPr/>
        <a:lstStyle/>
        <a:p>
          <a:pPr rtl="1"/>
          <a:endParaRPr lang="fa-IR"/>
        </a:p>
      </dgm:t>
    </dgm:pt>
    <dgm:pt modelId="{33432F3B-41B3-44BD-88AA-13468DCF30AA}" type="pres">
      <dgm:prSet presAssocID="{9F5AA258-2F69-42C7-AA26-36052B2501C1}" presName="Name8" presStyleCnt="0"/>
      <dgm:spPr/>
    </dgm:pt>
    <dgm:pt modelId="{A8B98EEC-27CD-4C05-BB26-327B051B408F}" type="pres">
      <dgm:prSet presAssocID="{9F5AA258-2F69-42C7-AA26-36052B2501C1}" presName="level" presStyleLbl="node1" presStyleIdx="3" presStyleCnt="4">
        <dgm:presLayoutVars>
          <dgm:chMax val="1"/>
          <dgm:bulletEnabled val="1"/>
        </dgm:presLayoutVars>
      </dgm:prSet>
      <dgm:spPr/>
      <dgm:t>
        <a:bodyPr/>
        <a:lstStyle/>
        <a:p>
          <a:pPr rtl="1"/>
          <a:endParaRPr lang="fa-IR"/>
        </a:p>
      </dgm:t>
    </dgm:pt>
    <dgm:pt modelId="{AA3B447F-A864-4EA4-89B3-8912B88D3B4B}" type="pres">
      <dgm:prSet presAssocID="{9F5AA258-2F69-42C7-AA26-36052B2501C1}" presName="levelTx" presStyleLbl="revTx" presStyleIdx="0" presStyleCnt="0">
        <dgm:presLayoutVars>
          <dgm:chMax val="1"/>
          <dgm:bulletEnabled val="1"/>
        </dgm:presLayoutVars>
      </dgm:prSet>
      <dgm:spPr/>
      <dgm:t>
        <a:bodyPr/>
        <a:lstStyle/>
        <a:p>
          <a:pPr rtl="1"/>
          <a:endParaRPr lang="fa-IR"/>
        </a:p>
      </dgm:t>
    </dgm:pt>
  </dgm:ptLst>
  <dgm:cxnLst>
    <dgm:cxn modelId="{36F7062B-4909-4537-9C58-17AFE354B8AC}" srcId="{0AA1CE08-4816-4B1F-B061-9D97616E85F7}" destId="{40638215-34BE-4D05-94E9-4BE2297FBFEB}" srcOrd="2" destOrd="0" parTransId="{92CB45B8-E973-42C2-BB26-F10FD3C1CB2B}" sibTransId="{77E5DD78-B006-4D2F-8939-91638D2D6D4C}"/>
    <dgm:cxn modelId="{0F393BC8-62C8-49CA-8478-265E87D80A49}" type="presOf" srcId="{9F5AA258-2F69-42C7-AA26-36052B2501C1}" destId="{AA3B447F-A864-4EA4-89B3-8912B88D3B4B}" srcOrd="1" destOrd="0" presId="urn:microsoft.com/office/officeart/2005/8/layout/pyramid1"/>
    <dgm:cxn modelId="{586AEDBA-46F6-4228-986C-B0C336F74C55}" type="presOf" srcId="{1B29ECA3-6386-49FA-AD0C-6D50C7B0F6C4}" destId="{5757663E-993B-4F77-B842-BDFFB213F99E}" srcOrd="0" destOrd="0" presId="urn:microsoft.com/office/officeart/2005/8/layout/pyramid1"/>
    <dgm:cxn modelId="{F7394EEE-513C-4538-8C3B-CE6566450074}" type="presOf" srcId="{9F5AA258-2F69-42C7-AA26-36052B2501C1}" destId="{A8B98EEC-27CD-4C05-BB26-327B051B408F}" srcOrd="0" destOrd="0" presId="urn:microsoft.com/office/officeart/2005/8/layout/pyramid1"/>
    <dgm:cxn modelId="{E53E9D3E-E565-43C7-908A-D284A3939BFC}" type="presOf" srcId="{0AA1CE08-4816-4B1F-B061-9D97616E85F7}" destId="{4B28A199-8279-4D8A-ACCE-4F38B80201B7}" srcOrd="0" destOrd="0" presId="urn:microsoft.com/office/officeart/2005/8/layout/pyramid1"/>
    <dgm:cxn modelId="{D7F23CE6-9BE0-4F0D-A54A-FD373FE50A98}" type="presOf" srcId="{B832AF11-85EA-423A-AD60-B1BD49426580}" destId="{27B9295A-18AF-4C89-B8C6-AADCAECBF720}" srcOrd="1" destOrd="0" presId="urn:microsoft.com/office/officeart/2005/8/layout/pyramid1"/>
    <dgm:cxn modelId="{50BC4A44-61EE-4105-8F2A-B0FF32437258}" type="presOf" srcId="{40638215-34BE-4D05-94E9-4BE2297FBFEB}" destId="{667F7AEF-8144-495A-9D47-DCBE19F8F6C0}" srcOrd="0" destOrd="0" presId="urn:microsoft.com/office/officeart/2005/8/layout/pyramid1"/>
    <dgm:cxn modelId="{CFE75074-0134-43E0-96C6-CC26FB3BBED6}" srcId="{0AA1CE08-4816-4B1F-B061-9D97616E85F7}" destId="{1B29ECA3-6386-49FA-AD0C-6D50C7B0F6C4}" srcOrd="1" destOrd="0" parTransId="{BB701ED7-CA7B-4373-B4DF-0FAEB300A2AD}" sibTransId="{61520FD6-3F34-4AA4-B7E3-88E9B3F7CBE4}"/>
    <dgm:cxn modelId="{0497EE9F-AEA5-435B-BCA3-6310D54539CB}" type="presOf" srcId="{1B29ECA3-6386-49FA-AD0C-6D50C7B0F6C4}" destId="{8C6C18B1-CBDA-4647-9B81-D9C4FF81939F}" srcOrd="1" destOrd="0" presId="urn:microsoft.com/office/officeart/2005/8/layout/pyramid1"/>
    <dgm:cxn modelId="{8C724ED2-D864-450F-9311-52B120D7AA5B}" srcId="{0AA1CE08-4816-4B1F-B061-9D97616E85F7}" destId="{B832AF11-85EA-423A-AD60-B1BD49426580}" srcOrd="0" destOrd="0" parTransId="{B3132636-989E-4C04-85FF-240E4783F0AE}" sibTransId="{81ECBA3E-0A4B-48AF-88BB-3CBEDE374003}"/>
    <dgm:cxn modelId="{85240C5A-E273-4BDF-82CE-EC5E7F75A956}" type="presOf" srcId="{40638215-34BE-4D05-94E9-4BE2297FBFEB}" destId="{4AAB5ADE-9E5B-4294-872D-2D521AE4FEC7}" srcOrd="1" destOrd="0" presId="urn:microsoft.com/office/officeart/2005/8/layout/pyramid1"/>
    <dgm:cxn modelId="{D0CF30D0-0CFE-4A42-8D50-F38967C367DF}" type="presOf" srcId="{B832AF11-85EA-423A-AD60-B1BD49426580}" destId="{D27FF781-3224-4125-B0EA-1340AD03CF76}" srcOrd="0" destOrd="0" presId="urn:microsoft.com/office/officeart/2005/8/layout/pyramid1"/>
    <dgm:cxn modelId="{07F52422-3353-4A3A-847D-C167FD835F04}" srcId="{0AA1CE08-4816-4B1F-B061-9D97616E85F7}" destId="{9F5AA258-2F69-42C7-AA26-36052B2501C1}" srcOrd="3" destOrd="0" parTransId="{FBA22516-7D68-4E1C-867B-D47A9AAF26F2}" sibTransId="{B27BA7F1-DAAD-4F79-8A4E-7339BCB7D48F}"/>
    <dgm:cxn modelId="{C9385619-BE24-40DE-9443-2E44B3F4432E}" type="presParOf" srcId="{4B28A199-8279-4D8A-ACCE-4F38B80201B7}" destId="{1BCC6101-DA74-45B0-9AEB-21339890EAD3}" srcOrd="0" destOrd="0" presId="urn:microsoft.com/office/officeart/2005/8/layout/pyramid1"/>
    <dgm:cxn modelId="{05DF89CD-76F1-4342-9125-6D4304BB2C90}" type="presParOf" srcId="{1BCC6101-DA74-45B0-9AEB-21339890EAD3}" destId="{D27FF781-3224-4125-B0EA-1340AD03CF76}" srcOrd="0" destOrd="0" presId="urn:microsoft.com/office/officeart/2005/8/layout/pyramid1"/>
    <dgm:cxn modelId="{C9E1D2B0-21D2-45E4-BD40-919FC8BBD5C7}" type="presParOf" srcId="{1BCC6101-DA74-45B0-9AEB-21339890EAD3}" destId="{27B9295A-18AF-4C89-B8C6-AADCAECBF720}" srcOrd="1" destOrd="0" presId="urn:microsoft.com/office/officeart/2005/8/layout/pyramid1"/>
    <dgm:cxn modelId="{FC288452-4DCD-4346-9C38-AB984C1E3CA0}" type="presParOf" srcId="{4B28A199-8279-4D8A-ACCE-4F38B80201B7}" destId="{6874067E-C3C0-49E8-89D7-053286B81CA3}" srcOrd="1" destOrd="0" presId="urn:microsoft.com/office/officeart/2005/8/layout/pyramid1"/>
    <dgm:cxn modelId="{135FC64E-5DA5-404A-A61D-6AAC06064FA4}" type="presParOf" srcId="{6874067E-C3C0-49E8-89D7-053286B81CA3}" destId="{5757663E-993B-4F77-B842-BDFFB213F99E}" srcOrd="0" destOrd="0" presId="urn:microsoft.com/office/officeart/2005/8/layout/pyramid1"/>
    <dgm:cxn modelId="{BAE42615-AA9C-4A90-AC2F-C5E3877F53C0}" type="presParOf" srcId="{6874067E-C3C0-49E8-89D7-053286B81CA3}" destId="{8C6C18B1-CBDA-4647-9B81-D9C4FF81939F}" srcOrd="1" destOrd="0" presId="urn:microsoft.com/office/officeart/2005/8/layout/pyramid1"/>
    <dgm:cxn modelId="{4E94220E-BB71-4517-B325-2601983419A6}" type="presParOf" srcId="{4B28A199-8279-4D8A-ACCE-4F38B80201B7}" destId="{D24AD3CA-ADBA-422C-A533-602635BD9A90}" srcOrd="2" destOrd="0" presId="urn:microsoft.com/office/officeart/2005/8/layout/pyramid1"/>
    <dgm:cxn modelId="{82412806-1BDA-4A57-A7C8-298B595D8FE8}" type="presParOf" srcId="{D24AD3CA-ADBA-422C-A533-602635BD9A90}" destId="{667F7AEF-8144-495A-9D47-DCBE19F8F6C0}" srcOrd="0" destOrd="0" presId="urn:microsoft.com/office/officeart/2005/8/layout/pyramid1"/>
    <dgm:cxn modelId="{88D28587-F675-4D78-89DC-B3B04DC267F5}" type="presParOf" srcId="{D24AD3CA-ADBA-422C-A533-602635BD9A90}" destId="{4AAB5ADE-9E5B-4294-872D-2D521AE4FEC7}" srcOrd="1" destOrd="0" presId="urn:microsoft.com/office/officeart/2005/8/layout/pyramid1"/>
    <dgm:cxn modelId="{5CC5B8DE-6170-47AA-A247-986D55C57905}" type="presParOf" srcId="{4B28A199-8279-4D8A-ACCE-4F38B80201B7}" destId="{33432F3B-41B3-44BD-88AA-13468DCF30AA}" srcOrd="3" destOrd="0" presId="urn:microsoft.com/office/officeart/2005/8/layout/pyramid1"/>
    <dgm:cxn modelId="{C4E14BE4-DA55-4983-BE44-00FB6795784F}" type="presParOf" srcId="{33432F3B-41B3-44BD-88AA-13468DCF30AA}" destId="{A8B98EEC-27CD-4C05-BB26-327B051B408F}" srcOrd="0" destOrd="0" presId="urn:microsoft.com/office/officeart/2005/8/layout/pyramid1"/>
    <dgm:cxn modelId="{17371079-7EBF-471A-A778-09384E9487B4}" type="presParOf" srcId="{33432F3B-41B3-44BD-88AA-13468DCF30AA}" destId="{AA3B447F-A864-4EA4-89B3-8912B88D3B4B}" srcOrd="1" destOrd="0" presId="urn:microsoft.com/office/officeart/2005/8/layout/pyramid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B25012C-6285-48F4-933F-A174B34F5DE2}">
      <dsp:nvSpPr>
        <dsp:cNvPr id="0" name=""/>
        <dsp:cNvSpPr/>
      </dsp:nvSpPr>
      <dsp:spPr>
        <a:xfrm>
          <a:off x="3635332" y="2027977"/>
          <a:ext cx="1444770" cy="1444770"/>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rtl="1">
            <a:lnSpc>
              <a:spcPct val="90000"/>
            </a:lnSpc>
            <a:spcBef>
              <a:spcPct val="0"/>
            </a:spcBef>
            <a:spcAft>
              <a:spcPct val="35000"/>
            </a:spcAft>
          </a:pPr>
          <a:r>
            <a:rPr lang="fa-IR" sz="2300" kern="1200" dirty="0" smtClean="0">
              <a:solidFill>
                <a:srgbClr val="000066"/>
              </a:solidFill>
              <a:cs typeface="B Titr" pitchFamily="2" charset="-78"/>
            </a:rPr>
            <a:t>اعتماد آفرینی </a:t>
          </a:r>
          <a:endParaRPr lang="fa-IR" sz="2300" kern="1200" dirty="0">
            <a:solidFill>
              <a:srgbClr val="000066"/>
            </a:solidFill>
          </a:endParaRPr>
        </a:p>
      </dsp:txBody>
      <dsp:txXfrm>
        <a:off x="3635332" y="2027977"/>
        <a:ext cx="1444770" cy="1444770"/>
      </dsp:txXfrm>
    </dsp:sp>
    <dsp:sp modelId="{8DCD20E1-97E0-429B-B640-7CEDE6E0FEDD}">
      <dsp:nvSpPr>
        <dsp:cNvPr id="0" name=""/>
        <dsp:cNvSpPr/>
      </dsp:nvSpPr>
      <dsp:spPr>
        <a:xfrm rot="16200000">
          <a:off x="4204433" y="1501827"/>
          <a:ext cx="306568" cy="491222"/>
        </a:xfrm>
        <a:prstGeom prst="righ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fa-IR" sz="1800" kern="1200">
            <a:solidFill>
              <a:srgbClr val="000066"/>
            </a:solidFill>
          </a:endParaRPr>
        </a:p>
      </dsp:txBody>
      <dsp:txXfrm rot="16200000">
        <a:off x="4204433" y="1501827"/>
        <a:ext cx="306568" cy="491222"/>
      </dsp:txXfrm>
    </dsp:sp>
    <dsp:sp modelId="{A98B96C9-252A-4882-9A42-DA6DCE72D61D}">
      <dsp:nvSpPr>
        <dsp:cNvPr id="0" name=""/>
        <dsp:cNvSpPr/>
      </dsp:nvSpPr>
      <dsp:spPr>
        <a:xfrm>
          <a:off x="3635332" y="4774"/>
          <a:ext cx="1444770" cy="1444770"/>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rtl="1">
            <a:lnSpc>
              <a:spcPct val="90000"/>
            </a:lnSpc>
            <a:spcBef>
              <a:spcPct val="0"/>
            </a:spcBef>
            <a:spcAft>
              <a:spcPct val="35000"/>
            </a:spcAft>
          </a:pPr>
          <a:r>
            <a:rPr lang="fa-IR" sz="2300" kern="1200" dirty="0" smtClean="0">
              <a:solidFill>
                <a:srgbClr val="000066"/>
              </a:solidFill>
              <a:cs typeface="B Titr" pitchFamily="2" charset="-78"/>
            </a:rPr>
            <a:t>راسخ</a:t>
          </a:r>
          <a:endParaRPr lang="fa-IR" sz="2300" kern="1200" dirty="0">
            <a:solidFill>
              <a:srgbClr val="000066"/>
            </a:solidFill>
          </a:endParaRPr>
        </a:p>
      </dsp:txBody>
      <dsp:txXfrm>
        <a:off x="3635332" y="4774"/>
        <a:ext cx="1444770" cy="1444770"/>
      </dsp:txXfrm>
    </dsp:sp>
    <dsp:sp modelId="{DCB6BB41-97A9-400F-BB91-2881678E6483}">
      <dsp:nvSpPr>
        <dsp:cNvPr id="0" name=""/>
        <dsp:cNvSpPr/>
      </dsp:nvSpPr>
      <dsp:spPr>
        <a:xfrm>
          <a:off x="5207358" y="2504751"/>
          <a:ext cx="306568" cy="491222"/>
        </a:xfrm>
        <a:prstGeom prst="rightArrow">
          <a:avLst>
            <a:gd name="adj1" fmla="val 60000"/>
            <a:gd name="adj2" fmla="val 5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fa-IR" sz="1800" kern="1200">
            <a:solidFill>
              <a:srgbClr val="000066"/>
            </a:solidFill>
          </a:endParaRPr>
        </a:p>
      </dsp:txBody>
      <dsp:txXfrm>
        <a:off x="5207358" y="2504751"/>
        <a:ext cx="306568" cy="491222"/>
      </dsp:txXfrm>
    </dsp:sp>
    <dsp:sp modelId="{7DCA3FDC-2B93-4AE9-8AF5-076D2DBA0B7B}">
      <dsp:nvSpPr>
        <dsp:cNvPr id="0" name=""/>
        <dsp:cNvSpPr/>
      </dsp:nvSpPr>
      <dsp:spPr>
        <a:xfrm>
          <a:off x="5658535" y="2027977"/>
          <a:ext cx="1444770" cy="1444770"/>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rtl="1">
            <a:lnSpc>
              <a:spcPct val="90000"/>
            </a:lnSpc>
            <a:spcBef>
              <a:spcPct val="0"/>
            </a:spcBef>
            <a:spcAft>
              <a:spcPct val="35000"/>
            </a:spcAft>
          </a:pPr>
          <a:r>
            <a:rPr lang="fa-IR" sz="2300" kern="1200" dirty="0" smtClean="0">
              <a:solidFill>
                <a:srgbClr val="000066"/>
              </a:solidFill>
              <a:cs typeface="B Titr" pitchFamily="2" charset="-78"/>
            </a:rPr>
            <a:t>اصیل</a:t>
          </a:r>
          <a:endParaRPr lang="fa-IR" sz="2300" kern="1200" dirty="0">
            <a:solidFill>
              <a:srgbClr val="000066"/>
            </a:solidFill>
          </a:endParaRPr>
        </a:p>
      </dsp:txBody>
      <dsp:txXfrm>
        <a:off x="5658535" y="2027977"/>
        <a:ext cx="1444770" cy="1444770"/>
      </dsp:txXfrm>
    </dsp:sp>
    <dsp:sp modelId="{FBE4EDBC-86C1-4168-A361-3D26BB01B5ED}">
      <dsp:nvSpPr>
        <dsp:cNvPr id="0" name=""/>
        <dsp:cNvSpPr/>
      </dsp:nvSpPr>
      <dsp:spPr>
        <a:xfrm rot="5400000">
          <a:off x="4204433" y="3507676"/>
          <a:ext cx="306568" cy="491222"/>
        </a:xfrm>
        <a:prstGeom prst="righ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fa-IR" sz="1800" kern="1200">
            <a:solidFill>
              <a:srgbClr val="000066"/>
            </a:solidFill>
          </a:endParaRPr>
        </a:p>
      </dsp:txBody>
      <dsp:txXfrm rot="5400000">
        <a:off x="4204433" y="3507676"/>
        <a:ext cx="306568" cy="491222"/>
      </dsp:txXfrm>
    </dsp:sp>
    <dsp:sp modelId="{9E27EEBA-A0D7-418E-8146-34A50030AD63}">
      <dsp:nvSpPr>
        <dsp:cNvPr id="0" name=""/>
        <dsp:cNvSpPr/>
      </dsp:nvSpPr>
      <dsp:spPr>
        <a:xfrm>
          <a:off x="3635332" y="4051180"/>
          <a:ext cx="1444770" cy="1444770"/>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rtl="1">
            <a:lnSpc>
              <a:spcPct val="90000"/>
            </a:lnSpc>
            <a:spcBef>
              <a:spcPct val="0"/>
            </a:spcBef>
            <a:spcAft>
              <a:spcPct val="35000"/>
            </a:spcAft>
          </a:pPr>
          <a:r>
            <a:rPr lang="fa-IR" sz="2300" kern="1200" dirty="0" smtClean="0">
              <a:solidFill>
                <a:srgbClr val="000066"/>
              </a:solidFill>
              <a:cs typeface="B Titr" pitchFamily="2" charset="-78"/>
            </a:rPr>
            <a:t>فراگیر</a:t>
          </a:r>
          <a:endParaRPr lang="fa-IR" sz="2300" kern="1200" dirty="0">
            <a:solidFill>
              <a:srgbClr val="000066"/>
            </a:solidFill>
          </a:endParaRPr>
        </a:p>
      </dsp:txBody>
      <dsp:txXfrm>
        <a:off x="3635332" y="4051180"/>
        <a:ext cx="1444770" cy="1444770"/>
      </dsp:txXfrm>
    </dsp:sp>
    <dsp:sp modelId="{6B8D7171-DCEB-4960-8179-CE8A62BC9130}">
      <dsp:nvSpPr>
        <dsp:cNvPr id="0" name=""/>
        <dsp:cNvSpPr/>
      </dsp:nvSpPr>
      <dsp:spPr>
        <a:xfrm rot="10800000">
          <a:off x="3201508" y="2504751"/>
          <a:ext cx="306568" cy="491222"/>
        </a:xfrm>
        <a:prstGeom prst="rightArrow">
          <a:avLst>
            <a:gd name="adj1" fmla="val 60000"/>
            <a:gd name="adj2" fmla="val 5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fa-IR" sz="1800" kern="1200">
            <a:solidFill>
              <a:srgbClr val="000066"/>
            </a:solidFill>
          </a:endParaRPr>
        </a:p>
      </dsp:txBody>
      <dsp:txXfrm rot="10800000">
        <a:off x="3201508" y="2504751"/>
        <a:ext cx="306568" cy="491222"/>
      </dsp:txXfrm>
    </dsp:sp>
    <dsp:sp modelId="{2CD440B1-9611-4B0C-93CC-5CAC26EA44C4}">
      <dsp:nvSpPr>
        <dsp:cNvPr id="0" name=""/>
        <dsp:cNvSpPr/>
      </dsp:nvSpPr>
      <dsp:spPr>
        <a:xfrm>
          <a:off x="1612129" y="2027977"/>
          <a:ext cx="1444770" cy="1444770"/>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rtl="1">
            <a:lnSpc>
              <a:spcPct val="90000"/>
            </a:lnSpc>
            <a:spcBef>
              <a:spcPct val="0"/>
            </a:spcBef>
            <a:spcAft>
              <a:spcPct val="35000"/>
            </a:spcAft>
          </a:pPr>
          <a:r>
            <a:rPr lang="fa-IR" sz="2300" kern="1200" dirty="0" smtClean="0">
              <a:solidFill>
                <a:srgbClr val="000066"/>
              </a:solidFill>
              <a:cs typeface="B Titr" pitchFamily="2" charset="-78"/>
            </a:rPr>
            <a:t>پایدار</a:t>
          </a:r>
          <a:endParaRPr lang="fa-IR" sz="2300" kern="1200" dirty="0">
            <a:solidFill>
              <a:srgbClr val="000066"/>
            </a:solidFill>
          </a:endParaRPr>
        </a:p>
      </dsp:txBody>
      <dsp:txXfrm>
        <a:off x="1612129" y="2027977"/>
        <a:ext cx="1444770" cy="144477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27FF781-3224-4125-B0EA-1340AD03CF76}">
      <dsp:nvSpPr>
        <dsp:cNvPr id="0" name=""/>
        <dsp:cNvSpPr/>
      </dsp:nvSpPr>
      <dsp:spPr>
        <a:xfrm>
          <a:off x="2286000" y="0"/>
          <a:ext cx="1524000" cy="1071570"/>
        </a:xfrm>
        <a:prstGeom prst="trapezoid">
          <a:avLst>
            <a:gd name="adj" fmla="val 71111"/>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fa-IR" sz="1400" kern="1200" dirty="0" smtClean="0">
              <a:cs typeface="B Titr" pitchFamily="2" charset="-78"/>
            </a:rPr>
            <a:t>اخلاق ملی</a:t>
          </a:r>
          <a:endParaRPr lang="fa-IR" sz="1400" kern="1200" dirty="0">
            <a:cs typeface="B Titr" pitchFamily="2" charset="-78"/>
          </a:endParaRPr>
        </a:p>
      </dsp:txBody>
      <dsp:txXfrm>
        <a:off x="2286000" y="0"/>
        <a:ext cx="1524000" cy="1071570"/>
      </dsp:txXfrm>
    </dsp:sp>
    <dsp:sp modelId="{5757663E-993B-4F77-B842-BDFFB213F99E}">
      <dsp:nvSpPr>
        <dsp:cNvPr id="0" name=""/>
        <dsp:cNvSpPr/>
      </dsp:nvSpPr>
      <dsp:spPr>
        <a:xfrm>
          <a:off x="1524000" y="1071570"/>
          <a:ext cx="3048000" cy="1071570"/>
        </a:xfrm>
        <a:prstGeom prst="trapezoid">
          <a:avLst>
            <a:gd name="adj" fmla="val 71111"/>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fa-IR" sz="1400" kern="1200" dirty="0" smtClean="0">
              <a:cs typeface="B Titr" pitchFamily="2" charset="-78"/>
            </a:rPr>
            <a:t>اخلاق سازمانی</a:t>
          </a:r>
          <a:endParaRPr lang="fa-IR" sz="1400" kern="1200" dirty="0">
            <a:cs typeface="B Titr" pitchFamily="2" charset="-78"/>
          </a:endParaRPr>
        </a:p>
      </dsp:txBody>
      <dsp:txXfrm>
        <a:off x="2057400" y="1071570"/>
        <a:ext cx="1981200" cy="1071570"/>
      </dsp:txXfrm>
    </dsp:sp>
    <dsp:sp modelId="{667F7AEF-8144-495A-9D47-DCBE19F8F6C0}">
      <dsp:nvSpPr>
        <dsp:cNvPr id="0" name=""/>
        <dsp:cNvSpPr/>
      </dsp:nvSpPr>
      <dsp:spPr>
        <a:xfrm>
          <a:off x="762000" y="2143139"/>
          <a:ext cx="4572000" cy="1071570"/>
        </a:xfrm>
        <a:prstGeom prst="trapezoid">
          <a:avLst>
            <a:gd name="adj" fmla="val 71111"/>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fa-IR" sz="1400" kern="1200" dirty="0" smtClean="0">
              <a:cs typeface="B Titr" pitchFamily="2" charset="-78"/>
            </a:rPr>
            <a:t>اخلاق حرفه ای</a:t>
          </a:r>
          <a:endParaRPr lang="fa-IR" sz="1400" kern="1200" dirty="0">
            <a:cs typeface="B Titr" pitchFamily="2" charset="-78"/>
          </a:endParaRPr>
        </a:p>
      </dsp:txBody>
      <dsp:txXfrm>
        <a:off x="1562100" y="2143139"/>
        <a:ext cx="2971800" cy="1071570"/>
      </dsp:txXfrm>
    </dsp:sp>
    <dsp:sp modelId="{A8B98EEC-27CD-4C05-BB26-327B051B408F}">
      <dsp:nvSpPr>
        <dsp:cNvPr id="0" name=""/>
        <dsp:cNvSpPr/>
      </dsp:nvSpPr>
      <dsp:spPr>
        <a:xfrm>
          <a:off x="0" y="3214710"/>
          <a:ext cx="6096000" cy="1071570"/>
        </a:xfrm>
        <a:prstGeom prst="trapezoid">
          <a:avLst>
            <a:gd name="adj" fmla="val 71111"/>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fa-IR" sz="1400" kern="1200" dirty="0" smtClean="0">
              <a:cs typeface="B Titr" pitchFamily="2" charset="-78"/>
            </a:rPr>
            <a:t>اخلاق شخصی</a:t>
          </a:r>
          <a:endParaRPr lang="fa-IR" sz="1400" kern="1200" dirty="0">
            <a:cs typeface="B Titr" pitchFamily="2" charset="-78"/>
          </a:endParaRPr>
        </a:p>
      </dsp:txBody>
      <dsp:txXfrm>
        <a:off x="1066799" y="3214710"/>
        <a:ext cx="3962400" cy="1071570"/>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D7D182-7FA0-42A3-9DAB-BC960C24AED9}" type="datetimeFigureOut">
              <a:rPr lang="en-US" smtClean="0"/>
              <a:pPr/>
              <a:t>9/6/2016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215B38-A32B-4BB8-A5BC-68BD04D97EE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32673D-96E7-4119-B9EA-F5DC31F619C5}" type="datetimeFigureOut">
              <a:rPr lang="en-US" smtClean="0"/>
              <a:pPr/>
              <a:t>9/6/2016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890F53-DF21-47BA-9466-6D26E054ABB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890F53-DF21-47BA-9466-6D26E054ABBF}"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890F53-DF21-47BA-9466-6D26E054ABBF}" type="slidenum">
              <a:rPr lang="en-US" smtClean="0"/>
              <a:pPr/>
              <a:t>28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descr="BESM1"/>
          <p:cNvPicPr>
            <a:picLocks noChangeAspect="1" noChangeArrowheads="1"/>
          </p:cNvPicPr>
          <p:nvPr/>
        </p:nvPicPr>
        <p:blipFill>
          <a:blip r:embed="rId2" cstate="print"/>
          <a:srcRect/>
          <a:stretch>
            <a:fillRect/>
          </a:stretch>
        </p:blipFill>
        <p:spPr bwMode="auto">
          <a:xfrm>
            <a:off x="395288" y="298450"/>
            <a:ext cx="8497887" cy="6010275"/>
          </a:xfrm>
          <a:prstGeom prst="rect">
            <a:avLst/>
          </a:prstGeom>
          <a:noFill/>
          <a:ln w="9525">
            <a:noFill/>
            <a:miter lim="800000"/>
            <a:headEnd/>
            <a:tailEnd/>
          </a:ln>
        </p:spPr>
      </p:pic>
    </p:spTree>
  </p:cSld>
  <p:clrMapOvr>
    <a:masterClrMapping/>
  </p:clrMapOvr>
  <p:transition spd="slow">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fontScale="90000"/>
          </a:bodyPr>
          <a:lstStyle/>
          <a:p>
            <a:pPr algn="r" rtl="1"/>
            <a:r>
              <a:rPr lang="fa-IR" sz="6700" b="1" dirty="0" smtClean="0">
                <a:solidFill>
                  <a:srgbClr val="FF0000"/>
                </a:solidFill>
                <a:cs typeface="B Titr" pitchFamily="2" charset="-78"/>
              </a:rPr>
              <a:t>			ابعاد اعتماد</a:t>
            </a:r>
            <a:br>
              <a:rPr lang="fa-IR" sz="6700" b="1" dirty="0" smtClean="0">
                <a:solidFill>
                  <a:srgbClr val="FF0000"/>
                </a:solidFill>
                <a:cs typeface="B Titr" pitchFamily="2" charset="-78"/>
              </a:rPr>
            </a:br>
            <a:r>
              <a:rPr lang="en-US" sz="4900" b="1" dirty="0" smtClean="0">
                <a:cs typeface="B Titr" pitchFamily="2" charset="-78"/>
              </a:rPr>
              <a:t/>
            </a:r>
            <a:br>
              <a:rPr lang="en-US" sz="4900" b="1" dirty="0" smtClean="0">
                <a:cs typeface="B Titr" pitchFamily="2" charset="-78"/>
              </a:rPr>
            </a:br>
            <a:r>
              <a:rPr lang="fa-IR" b="1" dirty="0" smtClean="0">
                <a:cs typeface="B Titr" pitchFamily="2" charset="-78"/>
              </a:rPr>
              <a:t>1- </a:t>
            </a:r>
            <a:r>
              <a:rPr lang="fa-IR" dirty="0" smtClean="0">
                <a:cs typeface="B Titr" pitchFamily="2" charset="-78"/>
              </a:rPr>
              <a:t>صداقت</a:t>
            </a:r>
            <a:br>
              <a:rPr lang="fa-IR" dirty="0" smtClean="0">
                <a:cs typeface="B Titr" pitchFamily="2" charset="-78"/>
              </a:rPr>
            </a:br>
            <a:r>
              <a:rPr lang="fa-IR" dirty="0" smtClean="0">
                <a:cs typeface="B Titr" pitchFamily="2" charset="-78"/>
              </a:rPr>
              <a:t>2-شایستگی</a:t>
            </a:r>
            <a:br>
              <a:rPr lang="fa-IR" dirty="0" smtClean="0">
                <a:cs typeface="B Titr" pitchFamily="2" charset="-78"/>
              </a:rPr>
            </a:br>
            <a:r>
              <a:rPr lang="fa-IR" dirty="0" smtClean="0">
                <a:cs typeface="B Titr" pitchFamily="2" charset="-78"/>
              </a:rPr>
              <a:t>3-ثبات</a:t>
            </a:r>
            <a:br>
              <a:rPr lang="fa-IR" dirty="0" smtClean="0">
                <a:cs typeface="B Titr" pitchFamily="2" charset="-78"/>
              </a:rPr>
            </a:br>
            <a:r>
              <a:rPr lang="fa-IR" dirty="0" smtClean="0">
                <a:cs typeface="B Titr" pitchFamily="2" charset="-78"/>
              </a:rPr>
              <a:t>4-وفاداری</a:t>
            </a:r>
            <a:br>
              <a:rPr lang="fa-IR" dirty="0" smtClean="0">
                <a:cs typeface="B Titr" pitchFamily="2" charset="-78"/>
              </a:rPr>
            </a:br>
            <a:r>
              <a:rPr lang="fa-IR" dirty="0" smtClean="0">
                <a:cs typeface="B Titr" pitchFamily="2" charset="-78"/>
              </a:rPr>
              <a:t>5-صریح بودن</a:t>
            </a:r>
            <a:r>
              <a:rPr lang="fa-IR" sz="4900" dirty="0" smtClean="0">
                <a:cs typeface="B Titr" pitchFamily="2" charset="-78"/>
              </a:rPr>
              <a:t/>
            </a:r>
            <a:br>
              <a:rPr lang="fa-IR" sz="4900" dirty="0" smtClean="0">
                <a:cs typeface="B Titr" pitchFamily="2" charset="-78"/>
              </a:rPr>
            </a:br>
            <a:r>
              <a:rPr lang="fa-IR" dirty="0" smtClean="0"/>
              <a:t/>
            </a:r>
            <a:br>
              <a:rPr lang="fa-IR" dirty="0" smtClean="0"/>
            </a:b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2457450"/>
          </a:xfrm>
        </p:spPr>
        <p:txBody>
          <a:bodyPr/>
          <a:lstStyle/>
          <a:p>
            <a:pPr algn="r"/>
            <a:r>
              <a:rPr lang="fa-IR" dirty="0" smtClean="0">
                <a:solidFill>
                  <a:schemeClr val="accent6"/>
                </a:solidFill>
              </a:rPr>
              <a:t>امام علی (ع)</a:t>
            </a:r>
            <a:endParaRPr lang="en-US" dirty="0">
              <a:solidFill>
                <a:schemeClr val="accent6"/>
              </a:solidFill>
            </a:endParaRPr>
          </a:p>
        </p:txBody>
      </p:sp>
      <p:sp>
        <p:nvSpPr>
          <p:cNvPr id="3" name="Subtitle 2"/>
          <p:cNvSpPr>
            <a:spLocks noGrp="1"/>
          </p:cNvSpPr>
          <p:nvPr>
            <p:ph type="subTitle" idx="1"/>
          </p:nvPr>
        </p:nvSpPr>
        <p:spPr>
          <a:xfrm>
            <a:off x="1371600" y="3048000"/>
            <a:ext cx="6400800" cy="2590800"/>
          </a:xfrm>
        </p:spPr>
        <p:txBody>
          <a:bodyPr>
            <a:normAutofit lnSpcReduction="10000"/>
          </a:bodyPr>
          <a:lstStyle/>
          <a:p>
            <a:r>
              <a:rPr lang="fa-IR" dirty="0" smtClean="0">
                <a:solidFill>
                  <a:srgbClr val="FF0000"/>
                </a:solidFill>
              </a:rPr>
              <a:t>شرالناس من لا یثق لاحد لسوء ظنه و لا یثق به احد لسوء فعله</a:t>
            </a:r>
          </a:p>
          <a:p>
            <a:r>
              <a:rPr lang="fa-IR" dirty="0" smtClean="0">
                <a:solidFill>
                  <a:srgbClr val="0070C0"/>
                </a:solidFill>
              </a:rPr>
              <a:t>بدترین مردم کسی است که به خاطر سوء ظن به هیچ کس اعتماد ندارد و به خاطر اعمال بدش کسی به او اعتماد نمی کند</a:t>
            </a:r>
            <a:endParaRPr lang="en-US" dirty="0">
              <a:solidFill>
                <a:srgbClr val="0070C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1"/>
          <p:cNvSpPr txBox="1">
            <a:spLocks noChangeArrowheads="1"/>
          </p:cNvSpPr>
          <p:nvPr/>
        </p:nvSpPr>
        <p:spPr bwMode="auto">
          <a:xfrm>
            <a:off x="1031752" y="6143644"/>
            <a:ext cx="7426448" cy="492443"/>
          </a:xfrm>
          <a:prstGeom prst="rect">
            <a:avLst/>
          </a:prstGeom>
          <a:noFill/>
          <a:ln w="9525">
            <a:noFill/>
            <a:miter lim="800000"/>
            <a:headEnd/>
            <a:tailEnd/>
          </a:ln>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fa-IR" sz="2600" b="1" spc="50" dirty="0" smtClean="0">
                <a:ln w="11430">
                  <a:solidFill>
                    <a:srgbClr val="CC00CC"/>
                  </a:solidFill>
                </a:ln>
                <a:solidFill>
                  <a:srgbClr val="990099"/>
                </a:solidFill>
                <a:effectLst>
                  <a:outerShdw blurRad="76200" dist="50800" dir="5400000" algn="tl" rotWithShape="0">
                    <a:srgbClr val="000000">
                      <a:alpha val="65000"/>
                    </a:srgbClr>
                  </a:outerShdw>
                </a:effectLst>
                <a:latin typeface="Arial" pitchFamily="34" charset="0"/>
                <a:cs typeface="B Titr" pitchFamily="2" charset="-78"/>
              </a:rPr>
              <a:t>ویژگی های یک اعتماد کامل</a:t>
            </a:r>
            <a:endParaRPr lang="en-US" sz="2600" b="1" spc="50" dirty="0">
              <a:ln w="11430">
                <a:solidFill>
                  <a:srgbClr val="CC00CC"/>
                </a:solidFill>
              </a:ln>
              <a:solidFill>
                <a:srgbClr val="990099"/>
              </a:solidFill>
              <a:effectLst>
                <a:outerShdw blurRad="76200" dist="50800" dir="5400000" algn="tl" rotWithShape="0">
                  <a:srgbClr val="000000">
                    <a:alpha val="65000"/>
                  </a:srgbClr>
                </a:outerShdw>
              </a:effectLst>
              <a:latin typeface="Arial" pitchFamily="34" charset="0"/>
              <a:cs typeface="B Titr" pitchFamily="2" charset="-78"/>
            </a:endParaRPr>
          </a:p>
        </p:txBody>
      </p:sp>
      <p:graphicFrame>
        <p:nvGraphicFramePr>
          <p:cNvPr id="12" name="Diagram 11"/>
          <p:cNvGraphicFramePr/>
          <p:nvPr/>
        </p:nvGraphicFramePr>
        <p:xfrm>
          <a:off x="214282" y="285728"/>
          <a:ext cx="8715436" cy="5500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a:bodyPr>
          <a:lstStyle/>
          <a:p>
            <a:pPr algn="r" rtl="1"/>
            <a:r>
              <a:rPr lang="fa-IR" sz="5400" b="1" dirty="0" smtClean="0">
                <a:solidFill>
                  <a:srgbClr val="FF0000"/>
                </a:solidFill>
                <a:cs typeface="B Titr" pitchFamily="2" charset="-78"/>
              </a:rPr>
              <a:t>  	   انواع اعتماد در سازمان</a:t>
            </a:r>
            <a:br>
              <a:rPr lang="fa-IR" sz="5400" b="1" dirty="0" smtClean="0">
                <a:solidFill>
                  <a:srgbClr val="FF0000"/>
                </a:solidFill>
                <a:cs typeface="B Titr" pitchFamily="2" charset="-78"/>
              </a:rPr>
            </a:br>
            <a:r>
              <a:rPr lang="fa-IR" sz="5400" b="1" dirty="0" smtClean="0">
                <a:solidFill>
                  <a:srgbClr val="FF0000"/>
                </a:solidFill>
                <a:cs typeface="B Titr" pitchFamily="2" charset="-78"/>
              </a:rPr>
              <a:t/>
            </a:r>
            <a:br>
              <a:rPr lang="fa-IR" sz="5400" b="1" dirty="0" smtClean="0">
                <a:solidFill>
                  <a:srgbClr val="FF0000"/>
                </a:solidFill>
                <a:cs typeface="B Titr" pitchFamily="2" charset="-78"/>
              </a:rPr>
            </a:br>
            <a:r>
              <a:rPr lang="fa-IR" sz="5400" b="1" dirty="0" smtClean="0">
                <a:cs typeface="B Titr" pitchFamily="2" charset="-78"/>
              </a:rPr>
              <a:t>1- </a:t>
            </a:r>
            <a:r>
              <a:rPr lang="fa-IR" dirty="0" smtClean="0">
                <a:cs typeface="B Titr" pitchFamily="2" charset="-78"/>
              </a:rPr>
              <a:t>مبتنی بر بازدارندگی‌</a:t>
            </a:r>
            <a:br>
              <a:rPr lang="fa-IR" dirty="0" smtClean="0">
                <a:cs typeface="B Titr" pitchFamily="2" charset="-78"/>
              </a:rPr>
            </a:br>
            <a:r>
              <a:rPr lang="fa-IR" dirty="0" smtClean="0">
                <a:cs typeface="B Titr" pitchFamily="2" charset="-78"/>
              </a:rPr>
              <a:t>2- مبتنی بر آگاهی‌</a:t>
            </a:r>
            <a:br>
              <a:rPr lang="fa-IR" dirty="0" smtClean="0">
                <a:cs typeface="B Titr" pitchFamily="2" charset="-78"/>
              </a:rPr>
            </a:br>
            <a:r>
              <a:rPr lang="fa-IR" dirty="0" smtClean="0">
                <a:cs typeface="B Titr" pitchFamily="2" charset="-78"/>
              </a:rPr>
              <a:t>3-مبتنی بر شناسایی‌</a:t>
            </a:r>
            <a:r>
              <a:rPr lang="fa-IR" dirty="0" smtClean="0"/>
              <a:t/>
            </a:r>
            <a:br>
              <a:rPr lang="fa-IR" dirty="0" smtClean="0"/>
            </a:b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Autofit/>
          </a:bodyPr>
          <a:lstStyle/>
          <a:p>
            <a:pPr algn="justLow" rtl="1"/>
            <a:r>
              <a:rPr lang="fa-IR" sz="6000" b="1" dirty="0" smtClean="0">
                <a:solidFill>
                  <a:srgbClr val="FF0000"/>
                </a:solidFill>
                <a:cs typeface="B Titr" pitchFamily="2" charset="-78"/>
              </a:rPr>
              <a:t>اعتماد مبتنی بر بازدارندگی</a:t>
            </a:r>
            <a:br>
              <a:rPr lang="fa-IR" sz="6000" b="1" dirty="0" smtClean="0">
                <a:solidFill>
                  <a:srgbClr val="FF0000"/>
                </a:solidFill>
                <a:cs typeface="B Titr" pitchFamily="2" charset="-78"/>
              </a:rPr>
            </a:br>
            <a:r>
              <a:rPr lang="fa-IR" sz="2800" b="1" dirty="0" smtClean="0">
                <a:cs typeface="B Titr" pitchFamily="2" charset="-78"/>
              </a:rPr>
              <a:t/>
            </a:r>
            <a:br>
              <a:rPr lang="fa-IR" sz="2800" b="1" dirty="0" smtClean="0">
                <a:cs typeface="B Titr" pitchFamily="2" charset="-78"/>
              </a:rPr>
            </a:br>
            <a:r>
              <a:rPr lang="fa-IR" sz="2800" dirty="0" smtClean="0">
                <a:cs typeface="B Titr" pitchFamily="2" charset="-78"/>
              </a:rPr>
              <a:t>شکننده‌ترین‌ ارتباطات‌ با اعتماد مبتنی بـر بـازدارندگی‌ مـهار‌ می‌شود .یک تخطی و یا یک ناهماهنگی ممکن است ارتباط را ضایع کند </a:t>
            </a:r>
            <a:r>
              <a:rPr lang="fa-IR" sz="2800" dirty="0" smtClean="0">
                <a:solidFill>
                  <a:srgbClr val="0070C0"/>
                </a:solidFill>
                <a:cs typeface="B Titr" pitchFamily="2" charset="-78"/>
              </a:rPr>
              <a:t>.این شکل از اعتماد مبتنی بر تـرس از تـلافی‌جویی اسـت</a:t>
            </a:r>
            <a:r>
              <a:rPr lang="fa-IR" sz="2800" dirty="0" smtClean="0">
                <a:cs typeface="B Titr" pitchFamily="2" charset="-78"/>
              </a:rPr>
              <a:t> آنگاه که از‌ اعتماد‌ تو استفاده می‌شود .کسانی که‌ ارتباطشان‌ اینگونه است، آنچه مـی‌گویند عـمل می‌کنند؛زیرا از عواقب به انجام نرسیدن وظایفشان هراس دارند .</a:t>
            </a:r>
            <a:r>
              <a:rPr lang="fa-IR" sz="2800" dirty="0" smtClean="0">
                <a:solidFill>
                  <a:srgbClr val="FF0000"/>
                </a:solidFill>
                <a:cs typeface="B Titr" pitchFamily="2" charset="-78"/>
              </a:rPr>
              <a:t>اعتماد مبتنی بر بازدارندگی تا جایی مؤثر است کـه امـکان مجازات وجود دارد،عواقب کار روشن است و در‌ صورتی که  اعتماد مورد تخطی قرار گـیرد،مجازات واقـعا اعمال خواهد شد .</a:t>
            </a:r>
            <a:r>
              <a:rPr lang="fa-IR" sz="2800" dirty="0" smtClean="0">
                <a:solidFill>
                  <a:srgbClr val="0070C0"/>
                </a:solidFill>
                <a:cs typeface="B Titr" pitchFamily="2" charset="-78"/>
              </a:rPr>
              <a:t>یک مثال از‌ اعتماد‌ مبتنی بـر‌ بـازدارندگی ارتـباط میان مدیر و کارمند است </a:t>
            </a:r>
            <a:r>
              <a:rPr lang="fa-IR" sz="3200" dirty="0" smtClean="0">
                <a:solidFill>
                  <a:srgbClr val="FF0000"/>
                </a:solidFill>
                <a:cs typeface="B Titr" pitchFamily="2" charset="-78"/>
              </a:rPr>
              <a:t>.</a:t>
            </a:r>
            <a:endParaRPr lang="fa-IR" sz="3200" dirty="0">
              <a:solidFill>
                <a:srgbClr val="FF0000"/>
              </a:solidFill>
              <a:cs typeface="B Titr"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fontScale="90000"/>
          </a:bodyPr>
          <a:lstStyle/>
          <a:p>
            <a:pPr algn="justLow" rtl="1"/>
            <a:r>
              <a:rPr lang="fa-IR" sz="6700" b="1" dirty="0" smtClean="0">
                <a:solidFill>
                  <a:srgbClr val="FF0000"/>
                </a:solidFill>
                <a:cs typeface="B Titr" pitchFamily="2" charset="-78"/>
              </a:rPr>
              <a:t>اعتماد مبتنی بر آگاهی</a:t>
            </a:r>
            <a:br>
              <a:rPr lang="fa-IR" sz="6700" b="1" dirty="0" smtClean="0">
                <a:solidFill>
                  <a:srgbClr val="FF0000"/>
                </a:solidFill>
                <a:cs typeface="B Titr" pitchFamily="2" charset="-78"/>
              </a:rPr>
            </a:br>
            <a:r>
              <a:rPr lang="fa-IR" sz="3100" b="1" dirty="0" smtClean="0"/>
              <a:t/>
            </a:r>
            <a:br>
              <a:rPr lang="fa-IR" sz="3100" b="1" dirty="0" smtClean="0"/>
            </a:br>
            <a:r>
              <a:rPr lang="fa-IR" sz="2700" dirty="0" smtClean="0">
                <a:cs typeface="B Titr" pitchFamily="2" charset="-78"/>
              </a:rPr>
              <a:t>بیشتر ارتباطات سازمانی ریشه در اعتماد مبتنی‌ بر‌ آگـاهی‌ دارد . </a:t>
            </a:r>
            <a:r>
              <a:rPr lang="fa-IR" sz="2700" dirty="0" smtClean="0">
                <a:solidFill>
                  <a:srgbClr val="0070C0"/>
                </a:solidFill>
                <a:cs typeface="B Titr" pitchFamily="2" charset="-78"/>
              </a:rPr>
              <a:t>اعتماد</a:t>
            </a:r>
            <a:r>
              <a:rPr lang="fa-IR" sz="2700" dirty="0" smtClean="0">
                <a:cs typeface="B Titr" pitchFamily="2" charset="-78"/>
              </a:rPr>
              <a:t> </a:t>
            </a:r>
            <a:r>
              <a:rPr lang="fa-IR" sz="2700" dirty="0" smtClean="0">
                <a:solidFill>
                  <a:srgbClr val="0070C0"/>
                </a:solidFill>
                <a:cs typeface="B Titr" pitchFamily="2" charset="-78"/>
              </a:rPr>
              <a:t>مبتنی است بر پیـش‌بینی‌پذیری رفتاری که حاصل تـجارب تـعامل گذشته است .وجود چنین‌ اعتمادی هـنگامی اسـت که شخص آگاهی لازم از افراد برای درک کافی و وافی کارکنان داشته باشد‌ تا‌ بتواند رفـتار مـحتمل آنان را به درستی پیش‌بینی کـند </a:t>
            </a:r>
            <a:r>
              <a:rPr lang="fa-IR" sz="2700" dirty="0" smtClean="0">
                <a:cs typeface="B Titr" pitchFamily="2" charset="-78"/>
              </a:rPr>
              <a:t>.اعتماد مـبتنی بـر آگاهی به جـای اتـکای به بازداری،متکی به آگـاهی اسـت .آگاهی از دیگری و پیش‌بینی‌پذیری رفتار او جای قراردادها، مجازات‌ها،و ترتیبات حقوقی‌ را که بیشتر معمول اعتماد مبتنی بـر بـازدارندگی است می‌گیرد .اینگونه اعتماد،به مرور،و بیشتر بـه عـنوان کنش تـجربه‌ای کـه ایـجاد اعتماد و باارزش بودن مـی‌کند،به وجود می‌آید . هر قدر کسی را بهتر‌ بشناسید‌ پیش‌بینی صحیح‌تری از رفتار او در آینده خواهید داشت </a:t>
            </a:r>
            <a:r>
              <a:rPr lang="fa-IR" sz="2700" dirty="0" smtClean="0">
                <a:solidFill>
                  <a:srgbClr val="FF0000"/>
                </a:solidFill>
                <a:cs typeface="B Titr" pitchFamily="2" charset="-78"/>
              </a:rPr>
              <a:t>.پیش‌بینی‌پذیری اعتماد را تـقویت مـی‌کند؛حتی اگر پیش‌بینی کنید که دیگری قـابل اعـتماد نـیست زیرا راهـ‌های سـوءاستفادهء او از اعتماد را می‌توان پیـش‌بینی کـرد .</a:t>
            </a:r>
            <a:r>
              <a:rPr lang="fa-IR" sz="2700" dirty="0" smtClean="0">
                <a:cs typeface="B Titr" pitchFamily="2" charset="-78"/>
              </a:rPr>
              <a:t/>
            </a:r>
            <a:br>
              <a:rPr lang="fa-IR" sz="2700" dirty="0" smtClean="0">
                <a:cs typeface="B Titr" pitchFamily="2" charset="-78"/>
              </a:rPr>
            </a:br>
            <a:endParaRPr lang="en-US" sz="2700" dirty="0">
              <a:cs typeface="B Titr"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fontScale="90000"/>
          </a:bodyPr>
          <a:lstStyle/>
          <a:p>
            <a:pPr rtl="1"/>
            <a:r>
              <a:rPr lang="fa-IR" sz="6700" b="1" dirty="0" smtClean="0">
                <a:solidFill>
                  <a:srgbClr val="FF0000"/>
                </a:solidFill>
                <a:cs typeface="B Titr" pitchFamily="2" charset="-78"/>
              </a:rPr>
              <a:t>اعتماد مبتنی بر شناسایی</a:t>
            </a:r>
            <a:br>
              <a:rPr lang="fa-IR" sz="6700" b="1" dirty="0" smtClean="0">
                <a:solidFill>
                  <a:srgbClr val="FF0000"/>
                </a:solidFill>
                <a:cs typeface="B Titr" pitchFamily="2" charset="-78"/>
              </a:rPr>
            </a:br>
            <a:r>
              <a:rPr lang="fa-IR" sz="2800" b="1" dirty="0" smtClean="0">
                <a:cs typeface="B Titr" pitchFamily="2" charset="-78"/>
              </a:rPr>
              <a:t/>
            </a:r>
            <a:br>
              <a:rPr lang="fa-IR" sz="2800" b="1" dirty="0" smtClean="0">
                <a:cs typeface="B Titr" pitchFamily="2" charset="-78"/>
              </a:rPr>
            </a:br>
            <a:r>
              <a:rPr lang="fa-IR" sz="2800" dirty="0" smtClean="0">
                <a:solidFill>
                  <a:srgbClr val="FF0000"/>
                </a:solidFill>
                <a:cs typeface="B Titr" pitchFamily="2" charset="-78"/>
              </a:rPr>
              <a:t>زمانی به بالاترین سطح اعتماد می‌رسیم که میان دو طرف یک ارتباط عاطفی وجود‌ داشته‌ باشد </a:t>
            </a:r>
            <a:r>
              <a:rPr lang="fa-IR" sz="2800" dirty="0" smtClean="0">
                <a:cs typeface="B Titr" pitchFamily="2" charset="-78"/>
              </a:rPr>
              <a:t>.</a:t>
            </a:r>
            <a:r>
              <a:rPr lang="fa-IR" sz="2800" dirty="0" smtClean="0">
                <a:solidFill>
                  <a:srgbClr val="0070C0"/>
                </a:solidFill>
                <a:cs typeface="B Titr" pitchFamily="2" charset="-78"/>
              </a:rPr>
              <a:t>این‌ نوع ارتباط بـه یکی از‌ طرفین‌ اجازه‌ می‌دهد که به عنوان کارگزار طرف دیگر عمل کند و در مراوده‌های بین افراد جانشین آن شخص شود .چنین اعتمادی را اعتماد‌ مبتنی‌ بر‌ شناسایی می‌گوییم</a:t>
            </a:r>
            <a:r>
              <a:rPr lang="fa-IR" sz="2800" dirty="0" smtClean="0">
                <a:cs typeface="B Titr" pitchFamily="2" charset="-78"/>
              </a:rPr>
              <a:t> .</a:t>
            </a:r>
            <a:br>
              <a:rPr lang="fa-IR" sz="2800" dirty="0" smtClean="0">
                <a:cs typeface="B Titr" pitchFamily="2" charset="-78"/>
              </a:rPr>
            </a:br>
            <a:r>
              <a:rPr lang="fa-IR" sz="2800" dirty="0" smtClean="0">
                <a:cs typeface="B Titr" pitchFamily="2" charset="-78"/>
              </a:rPr>
              <a:t>در اینجا وجود اعتماد بدین خاطر‌ است‌ کـه هـر دو طرف از قصد یکدیگر آگاهند و به خواسته‌ها و آرزوهای هم احترام می‌گذارند .این تفاهم دوجانبه تا‌ آنجا‌ پیشرفت‌ می‌کند که هر یک از دو طرف می‌تواند به گونه‌ای‌ اثربخش به جای دیگری عمل کـند .در ایـن سطح،کنترل در کمترین حد است .نیازی به مراقبت از دیگری نیست،زیرا وفاداری‌ بدون‌ قید‌ و شرط وجود دارد</a:t>
            </a:r>
            <a:br>
              <a:rPr lang="fa-IR" sz="2800" dirty="0" smtClean="0">
                <a:cs typeface="B Titr" pitchFamily="2" charset="-78"/>
              </a:rPr>
            </a:br>
            <a:endParaRPr lang="en-US" sz="2800" dirty="0">
              <a:cs typeface="B Titr"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2286000"/>
          </a:xfrm>
        </p:spPr>
        <p:txBody>
          <a:bodyPr>
            <a:normAutofit fontScale="90000"/>
          </a:bodyPr>
          <a:lstStyle/>
          <a:p>
            <a:pPr rtl="1"/>
            <a:r>
              <a:rPr lang="fa-IR" b="1" dirty="0" smtClean="0">
                <a:solidFill>
                  <a:srgbClr val="FF0000"/>
                </a:solidFill>
                <a:cs typeface="B Titr" pitchFamily="2" charset="-78"/>
              </a:rPr>
              <a:t>شیوه‌های اعتمادسازی</a:t>
            </a:r>
            <a:r>
              <a:rPr lang="fa-IR" b="1" dirty="0" smtClean="0">
                <a:cs typeface="B Titr" pitchFamily="2" charset="-78"/>
              </a:rPr>
              <a:t/>
            </a:r>
            <a:br>
              <a:rPr lang="fa-IR" b="1" dirty="0" smtClean="0">
                <a:cs typeface="B Titr" pitchFamily="2" charset="-78"/>
              </a:rPr>
            </a:br>
            <a:r>
              <a:rPr lang="fa-IR" b="1" dirty="0" smtClean="0">
                <a:cs typeface="B Titr" pitchFamily="2" charset="-78"/>
              </a:rPr>
              <a:t/>
            </a:r>
            <a:br>
              <a:rPr lang="fa-IR" b="1" dirty="0" smtClean="0">
                <a:cs typeface="B Titr" pitchFamily="2" charset="-78"/>
              </a:rPr>
            </a:br>
            <a:r>
              <a:rPr lang="fa-IR" dirty="0" smtClean="0"/>
              <a:t/>
            </a:r>
            <a:br>
              <a:rPr lang="fa-IR" dirty="0" smtClean="0"/>
            </a:br>
            <a:endParaRPr lang="en-US" dirty="0"/>
          </a:p>
        </p:txBody>
      </p:sp>
      <p:sp>
        <p:nvSpPr>
          <p:cNvPr id="3" name="TextBox 2"/>
          <p:cNvSpPr txBox="1"/>
          <p:nvPr/>
        </p:nvSpPr>
        <p:spPr>
          <a:xfrm>
            <a:off x="914400" y="2895600"/>
            <a:ext cx="7010400" cy="2554545"/>
          </a:xfrm>
          <a:prstGeom prst="rect">
            <a:avLst/>
          </a:prstGeom>
          <a:noFill/>
        </p:spPr>
        <p:txBody>
          <a:bodyPr wrap="square" rtlCol="0">
            <a:spAutoFit/>
          </a:bodyPr>
          <a:lstStyle/>
          <a:p>
            <a:pPr marL="342900" indent="-342900" algn="r" rtl="1">
              <a:buFont typeface="+mj-lt"/>
              <a:buAutoNum type="arabicPeriod"/>
            </a:pPr>
            <a:r>
              <a:rPr lang="fa-IR" sz="3200" dirty="0" smtClean="0">
                <a:cs typeface="B Titr" pitchFamily="2" charset="-78"/>
              </a:rPr>
              <a:t>اعتماد مبتنی بر خصیصه‌های‌ شخصی .</a:t>
            </a:r>
            <a:br>
              <a:rPr lang="fa-IR" sz="3200" dirty="0" smtClean="0">
                <a:cs typeface="B Titr" pitchFamily="2" charset="-78"/>
              </a:rPr>
            </a:br>
            <a:endParaRPr lang="en-US" sz="3200" dirty="0" smtClean="0">
              <a:cs typeface="B Titr" pitchFamily="2" charset="-78"/>
            </a:endParaRPr>
          </a:p>
          <a:p>
            <a:pPr marL="342900" indent="-342900" algn="r" rtl="1">
              <a:buFont typeface="+mj-lt"/>
              <a:buAutoNum type="arabicPeriod"/>
            </a:pPr>
            <a:r>
              <a:rPr lang="fa-IR" sz="3200" dirty="0" smtClean="0">
                <a:cs typeface="B Titr" pitchFamily="2" charset="-78"/>
              </a:rPr>
              <a:t>اعتماد‌ مـبتنی بر فرایند .</a:t>
            </a:r>
            <a:br>
              <a:rPr lang="fa-IR" sz="3200" dirty="0" smtClean="0">
                <a:cs typeface="B Titr" pitchFamily="2" charset="-78"/>
              </a:rPr>
            </a:br>
            <a:endParaRPr lang="en-US" sz="3200" dirty="0" smtClean="0">
              <a:cs typeface="B Titr" pitchFamily="2" charset="-78"/>
            </a:endParaRPr>
          </a:p>
          <a:p>
            <a:pPr marL="342900" indent="-342900" algn="r" rtl="1">
              <a:buFont typeface="+mj-lt"/>
              <a:buAutoNum type="arabicPeriod"/>
            </a:pPr>
            <a:r>
              <a:rPr lang="fa-IR" sz="3200" dirty="0" smtClean="0">
                <a:cs typeface="B Titr" pitchFamily="2" charset="-78"/>
              </a:rPr>
              <a:t>اعتماد نهادی </a:t>
            </a:r>
            <a:r>
              <a:rPr lang="fa-IR" sz="3200" dirty="0" smtClean="0"/>
              <a:t>.</a:t>
            </a:r>
            <a:endParaRPr lang="en-US"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fontScale="90000"/>
          </a:bodyPr>
          <a:lstStyle/>
          <a:p>
            <a:pPr algn="justLow" rtl="1"/>
            <a:r>
              <a:rPr lang="fa-IR" sz="3600" dirty="0" smtClean="0">
                <a:cs typeface="B Titr" pitchFamily="2" charset="-78"/>
              </a:rPr>
              <a:t/>
            </a:r>
            <a:br>
              <a:rPr lang="fa-IR" sz="3600" dirty="0" smtClean="0">
                <a:cs typeface="B Titr" pitchFamily="2" charset="-78"/>
              </a:rPr>
            </a:br>
            <a:r>
              <a:rPr lang="fa-IR" sz="3600" dirty="0" smtClean="0">
                <a:cs typeface="B Titr" pitchFamily="2" charset="-78"/>
              </a:rPr>
              <a:t>1-</a:t>
            </a:r>
            <a:r>
              <a:rPr lang="fa-IR" sz="3600" dirty="0" smtClean="0">
                <a:solidFill>
                  <a:srgbClr val="FF0000"/>
                </a:solidFill>
                <a:cs typeface="B Titr" pitchFamily="2" charset="-78"/>
              </a:rPr>
              <a:t> اعتماد مبتنی‌ بر‌ خـصیصه‌های‌ شخصی‌ </a:t>
            </a:r>
            <a:r>
              <a:rPr lang="fa-IR" sz="3600" dirty="0" smtClean="0">
                <a:cs typeface="B Titr" pitchFamily="2" charset="-78"/>
              </a:rPr>
              <a:t>از‌ راه‌ ویژگی‌های شـخصی،مانند نـژاد و جنسیت و پیشینهء خانوادگی ایجاد می‌شود .</a:t>
            </a:r>
            <a:br>
              <a:rPr lang="fa-IR" sz="3600" dirty="0" smtClean="0">
                <a:cs typeface="B Titr" pitchFamily="2" charset="-78"/>
              </a:rPr>
            </a:br>
            <a:r>
              <a:rPr lang="fa-IR" sz="3600" dirty="0" smtClean="0">
                <a:cs typeface="B Titr" pitchFamily="2" charset="-78"/>
              </a:rPr>
              <a:t/>
            </a:r>
            <a:br>
              <a:rPr lang="fa-IR" sz="3600" dirty="0" smtClean="0">
                <a:cs typeface="B Titr" pitchFamily="2" charset="-78"/>
              </a:rPr>
            </a:br>
            <a:r>
              <a:rPr lang="fa-IR" sz="3600" dirty="0" smtClean="0">
                <a:cs typeface="B Titr" pitchFamily="2" charset="-78"/>
              </a:rPr>
              <a:t>2- </a:t>
            </a:r>
            <a:r>
              <a:rPr lang="fa-IR" sz="3600" dirty="0" smtClean="0">
                <a:solidFill>
                  <a:srgbClr val="FF0000"/>
                </a:solidFill>
                <a:cs typeface="B Titr" pitchFamily="2" charset="-78"/>
              </a:rPr>
              <a:t>اعـتماد مـبتنی بر فرایند </a:t>
            </a:r>
            <a:r>
              <a:rPr lang="fa-IR" sz="3600" dirty="0" smtClean="0">
                <a:cs typeface="B Titr" pitchFamily="2" charset="-78"/>
              </a:rPr>
              <a:t>به جای خصیصه‌های اسنادی از طریق مبادله‌های مکرر ایجاد می‌شود و،بدین تـرتیب،در گـذر‌ زمان ظهور می‌کند .</a:t>
            </a:r>
            <a:br>
              <a:rPr lang="fa-IR" sz="3600" dirty="0" smtClean="0">
                <a:cs typeface="B Titr" pitchFamily="2" charset="-78"/>
              </a:rPr>
            </a:br>
            <a:r>
              <a:rPr lang="fa-IR" sz="3600" dirty="0" smtClean="0">
                <a:cs typeface="B Titr" pitchFamily="2" charset="-78"/>
              </a:rPr>
              <a:t/>
            </a:r>
            <a:br>
              <a:rPr lang="fa-IR" sz="3600" dirty="0" smtClean="0">
                <a:cs typeface="B Titr" pitchFamily="2" charset="-78"/>
              </a:rPr>
            </a:br>
            <a:r>
              <a:rPr lang="fa-IR" sz="3600" dirty="0" smtClean="0">
                <a:cs typeface="B Titr" pitchFamily="2" charset="-78"/>
              </a:rPr>
              <a:t>3- </a:t>
            </a:r>
            <a:r>
              <a:rPr lang="fa-IR" sz="3600" dirty="0" smtClean="0">
                <a:solidFill>
                  <a:srgbClr val="FF0000"/>
                </a:solidFill>
                <a:cs typeface="B Titr" pitchFamily="2" charset="-78"/>
              </a:rPr>
              <a:t>اعتماد نهادی </a:t>
            </a:r>
            <a:r>
              <a:rPr lang="fa-IR" sz="3600" dirty="0" smtClean="0">
                <a:cs typeface="B Titr" pitchFamily="2" charset="-78"/>
              </a:rPr>
              <a:t>از راه نـهادهایی ایـجاد مـی‌شود که به واقـعیت‌های اجـتماعی پذیرفته شده‌اند،و بنابراین، بـندرت زیـر سؤال می‌روند.</a:t>
            </a:r>
            <a:br>
              <a:rPr lang="fa-IR" sz="3600" dirty="0" smtClean="0">
                <a:cs typeface="B Titr" pitchFamily="2" charset="-78"/>
              </a:rPr>
            </a:br>
            <a:r>
              <a:rPr lang="fa-IR" sz="3600" dirty="0" smtClean="0">
                <a:cs typeface="B Titr" pitchFamily="2" charset="-78"/>
              </a:rPr>
              <a:t/>
            </a:r>
            <a:br>
              <a:rPr lang="fa-IR" sz="3600" dirty="0" smtClean="0">
                <a:cs typeface="B Titr" pitchFamily="2" charset="-78"/>
              </a:rPr>
            </a:br>
            <a:endParaRPr lang="en-US" sz="3600" dirty="0">
              <a:cs typeface="B Titr"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Autofit/>
          </a:bodyPr>
          <a:lstStyle/>
          <a:p>
            <a:pPr algn="r"/>
            <a:r>
              <a:rPr lang="fa-IR" sz="4000" b="1" dirty="0" smtClean="0">
                <a:solidFill>
                  <a:srgbClr val="FF0000"/>
                </a:solidFill>
                <a:cs typeface="B Titr" pitchFamily="2" charset="-78"/>
              </a:rPr>
              <a:t> استراتژی های ایجاد اعتماد در درون سازمان</a:t>
            </a:r>
            <a:br>
              <a:rPr lang="fa-IR" sz="4000" b="1" dirty="0" smtClean="0">
                <a:solidFill>
                  <a:srgbClr val="FF0000"/>
                </a:solidFill>
                <a:cs typeface="B Titr" pitchFamily="2" charset="-78"/>
              </a:rPr>
            </a:br>
            <a:r>
              <a:rPr lang="fa-IR" sz="4000" b="1" dirty="0" smtClean="0">
                <a:solidFill>
                  <a:srgbClr val="FF0000"/>
                </a:solidFill>
                <a:cs typeface="B Titr" pitchFamily="2" charset="-78"/>
              </a:rPr>
              <a:t/>
            </a:r>
            <a:br>
              <a:rPr lang="fa-IR" sz="4000" b="1" dirty="0" smtClean="0">
                <a:solidFill>
                  <a:srgbClr val="FF0000"/>
                </a:solidFill>
                <a:cs typeface="B Titr" pitchFamily="2" charset="-78"/>
              </a:rPr>
            </a:br>
            <a:r>
              <a:rPr lang="fa-IR" sz="4000" b="1" dirty="0" smtClean="0">
                <a:solidFill>
                  <a:srgbClr val="FF0000"/>
                </a:solidFill>
                <a:cs typeface="B Titr" pitchFamily="2" charset="-78"/>
              </a:rPr>
              <a:t/>
            </a:r>
            <a:br>
              <a:rPr lang="fa-IR" sz="4000" b="1" dirty="0" smtClean="0">
                <a:solidFill>
                  <a:srgbClr val="FF0000"/>
                </a:solidFill>
                <a:cs typeface="B Titr" pitchFamily="2" charset="-78"/>
              </a:rPr>
            </a:br>
            <a:r>
              <a:rPr lang="fa-IR" sz="2800" dirty="0" smtClean="0">
                <a:cs typeface="B Titr" pitchFamily="2" charset="-78"/>
              </a:rPr>
              <a:t>۱) پایبندی به تعهدات و قول های خود</a:t>
            </a:r>
            <a:br>
              <a:rPr lang="fa-IR" sz="2800" dirty="0" smtClean="0">
                <a:cs typeface="B Titr" pitchFamily="2" charset="-78"/>
              </a:rPr>
            </a:br>
            <a:r>
              <a:rPr lang="fa-IR" sz="2800" dirty="0" smtClean="0">
                <a:cs typeface="B Titr" pitchFamily="2" charset="-78"/>
              </a:rPr>
              <a:t>۲) اطلاعات خود را صادقانه به اشتراک گذاردن</a:t>
            </a:r>
            <a:br>
              <a:rPr lang="fa-IR" sz="2800" dirty="0" smtClean="0">
                <a:cs typeface="B Titr" pitchFamily="2" charset="-78"/>
              </a:rPr>
            </a:br>
            <a:r>
              <a:rPr lang="fa-IR" sz="2800" dirty="0" smtClean="0">
                <a:cs typeface="B Titr" pitchFamily="2" charset="-78"/>
              </a:rPr>
              <a:t>۳) گوش کردن</a:t>
            </a:r>
            <a:br>
              <a:rPr lang="fa-IR" sz="2800" dirty="0" smtClean="0">
                <a:cs typeface="B Titr" pitchFamily="2" charset="-78"/>
              </a:rPr>
            </a:br>
            <a:r>
              <a:rPr lang="fa-IR" sz="2800" dirty="0" smtClean="0">
                <a:cs typeface="B Titr" pitchFamily="2" charset="-78"/>
              </a:rPr>
              <a:t>۴) اطمینان ایجاد شده را حفظ کردن</a:t>
            </a:r>
            <a:br>
              <a:rPr lang="fa-IR" sz="2800" dirty="0" smtClean="0">
                <a:cs typeface="B Titr" pitchFamily="2" charset="-78"/>
              </a:rPr>
            </a:br>
            <a:r>
              <a:rPr lang="fa-IR" sz="2800" dirty="0" smtClean="0">
                <a:cs typeface="B Titr" pitchFamily="2" charset="-78"/>
              </a:rPr>
              <a:t>۵) در دسترس بودن</a:t>
            </a:r>
            <a:br>
              <a:rPr lang="fa-IR" sz="2800" dirty="0" smtClean="0">
                <a:cs typeface="B Titr" pitchFamily="2" charset="-78"/>
              </a:rPr>
            </a:br>
            <a:r>
              <a:rPr lang="fa-IR" sz="2800" dirty="0" smtClean="0">
                <a:cs typeface="B Titr" pitchFamily="2" charset="-78"/>
              </a:rPr>
              <a:t>۶) صادق بودن</a:t>
            </a:r>
            <a:br>
              <a:rPr lang="fa-IR" sz="2800" dirty="0" smtClean="0">
                <a:cs typeface="B Titr" pitchFamily="2" charset="-78"/>
              </a:rPr>
            </a:br>
            <a:r>
              <a:rPr lang="fa-IR" sz="2800" dirty="0" smtClean="0">
                <a:cs typeface="B Titr" pitchFamily="2" charset="-78"/>
              </a:rPr>
              <a:t/>
            </a:r>
            <a:br>
              <a:rPr lang="fa-IR" sz="2800" dirty="0" smtClean="0">
                <a:cs typeface="B Titr" pitchFamily="2" charset="-78"/>
              </a:rPr>
            </a:br>
            <a:endParaRPr lang="en-US" sz="2800" dirty="0">
              <a:cs typeface="B Titr"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download (1).jpg"/>
          <p:cNvPicPr>
            <a:picLocks noChangeAspect="1" noChangeArrowheads="1"/>
          </p:cNvPicPr>
          <p:nvPr/>
        </p:nvPicPr>
        <p:blipFill>
          <a:blip r:embed="rId2" cstate="print"/>
          <a:srcRect/>
          <a:stretch>
            <a:fillRect/>
          </a:stretch>
        </p:blipFill>
        <p:spPr bwMode="auto">
          <a:xfrm>
            <a:off x="1524000" y="609600"/>
            <a:ext cx="5943600" cy="3429000"/>
          </a:xfrm>
          <a:prstGeom prst="rect">
            <a:avLst/>
          </a:prstGeom>
          <a:noFill/>
        </p:spPr>
      </p:pic>
      <p:sp>
        <p:nvSpPr>
          <p:cNvPr id="126980" name="Text Box 4"/>
          <p:cNvSpPr txBox="1">
            <a:spLocks noChangeArrowheads="1"/>
          </p:cNvSpPr>
          <p:nvPr/>
        </p:nvSpPr>
        <p:spPr bwMode="auto">
          <a:xfrm>
            <a:off x="1371600" y="685800"/>
            <a:ext cx="6248400" cy="4278094"/>
          </a:xfrm>
          <a:prstGeom prst="rect">
            <a:avLst/>
          </a:prstGeom>
          <a:noFill/>
          <a:ln w="9525">
            <a:noFill/>
            <a:miter lim="800000"/>
            <a:headEnd/>
            <a:tailEnd/>
          </a:ln>
          <a:effectLst/>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fa-IR" sz="8000" b="1" dirty="0" smtClean="0">
                <a:ln w="11430"/>
                <a:effectLst>
                  <a:outerShdw blurRad="50800" dist="39000" dir="5460000" algn="tl">
                    <a:srgbClr val="000000">
                      <a:alpha val="38000"/>
                    </a:srgbClr>
                  </a:outerShdw>
                </a:effectLst>
                <a:latin typeface="Arial" pitchFamily="34" charset="0"/>
                <a:cs typeface="B Titr" pitchFamily="2" charset="-78"/>
              </a:rPr>
              <a:t>اعتماد آفرینی،</a:t>
            </a:r>
          </a:p>
          <a:p>
            <a:pPr algn="ctr">
              <a:defRPr/>
            </a:pPr>
            <a:r>
              <a:rPr lang="fa-IR" sz="8000" b="1" dirty="0" smtClean="0">
                <a:ln w="11430"/>
                <a:effectLst>
                  <a:outerShdw blurRad="50800" dist="39000" dir="5460000" algn="tl">
                    <a:srgbClr val="000000">
                      <a:alpha val="38000"/>
                    </a:srgbClr>
                  </a:outerShdw>
                </a:effectLst>
                <a:latin typeface="Arial" pitchFamily="34" charset="0"/>
                <a:cs typeface="B Titr" pitchFamily="2" charset="-78"/>
              </a:rPr>
              <a:t>زیر بنای مدیریت اخلاقی</a:t>
            </a:r>
            <a:endParaRPr lang="fa-IR" sz="8000" b="1" dirty="0">
              <a:ln w="11430"/>
              <a:effectLst>
                <a:outerShdw blurRad="50800" dist="39000" dir="5460000" algn="tl">
                  <a:srgbClr val="000000">
                    <a:alpha val="38000"/>
                  </a:srgbClr>
                </a:outerShdw>
              </a:effectLst>
              <a:latin typeface="Arial" pitchFamily="34" charset="0"/>
              <a:cs typeface="B Titr" pitchFamily="2" charset="-78"/>
            </a:endParaRPr>
          </a:p>
          <a:p>
            <a:pPr algn="ctr">
              <a:defRPr/>
            </a:pPr>
            <a:endParaRPr lang="fa-IR" sz="3200" b="1" dirty="0">
              <a:ln w="11430"/>
              <a:solidFill>
                <a:srgbClr val="CC0066"/>
              </a:solidFill>
              <a:effectLst>
                <a:outerShdw blurRad="50800" dist="39000" dir="5460000" algn="tl">
                  <a:srgbClr val="000000">
                    <a:alpha val="38000"/>
                  </a:srgbClr>
                </a:outerShdw>
              </a:effectLst>
              <a:latin typeface="Arial" pitchFamily="34" charset="0"/>
              <a:cs typeface="B Titr" pitchFamily="2" charset="-78"/>
            </a:endParaRPr>
          </a:p>
        </p:txBody>
      </p:sp>
      <p:sp>
        <p:nvSpPr>
          <p:cNvPr id="3075" name="Text Box 5"/>
          <p:cNvSpPr txBox="1">
            <a:spLocks noChangeArrowheads="1"/>
          </p:cNvSpPr>
          <p:nvPr/>
        </p:nvSpPr>
        <p:spPr bwMode="auto">
          <a:xfrm>
            <a:off x="1797594" y="3861048"/>
            <a:ext cx="5014514" cy="2308324"/>
          </a:xfrm>
          <a:prstGeom prst="rect">
            <a:avLst/>
          </a:prstGeom>
          <a:noFill/>
          <a:ln w="9525">
            <a:noFill/>
            <a:miter lim="800000"/>
            <a:headEnd/>
            <a:tailEnd/>
          </a:ln>
        </p:spPr>
        <p:txBody>
          <a:bodyPr wrap="none">
            <a:spAutoFit/>
          </a:bodyPr>
          <a:lstStyle/>
          <a:p>
            <a:pPr algn="ctr">
              <a:lnSpc>
                <a:spcPct val="200000"/>
              </a:lnSpc>
              <a:defRPr/>
            </a:pPr>
            <a:r>
              <a:rPr lang="fa-IR" sz="4800" b="1" dirty="0">
                <a:ln w="17780" cmpd="sng">
                  <a:solidFill>
                    <a:schemeClr val="accent2">
                      <a:lumMod val="75000"/>
                    </a:schemeClr>
                  </a:solidFill>
                  <a:prstDash val="solid"/>
                  <a:miter lim="800000"/>
                </a:ln>
                <a:solidFill>
                  <a:srgbClr val="FF0000"/>
                </a:solidFill>
                <a:effectLst>
                  <a:outerShdw blurRad="50800" algn="tl" rotWithShape="0">
                    <a:srgbClr val="000000"/>
                  </a:outerShdw>
                </a:effectLst>
                <a:latin typeface="Arial" pitchFamily="34" charset="0"/>
                <a:cs typeface="B Titr" pitchFamily="2" charset="-78"/>
              </a:rPr>
              <a:t>سید علی صدرالسادات</a:t>
            </a:r>
            <a:r>
              <a:rPr lang="fa-IR" sz="2400" b="1" dirty="0">
                <a:ln w="17780" cmpd="sng">
                  <a:solidFill>
                    <a:schemeClr val="accent2">
                      <a:lumMod val="75000"/>
                    </a:schemeClr>
                  </a:solidFill>
                  <a:prstDash val="solid"/>
                  <a:miter lim="800000"/>
                </a:ln>
                <a:solidFill>
                  <a:srgbClr val="000066"/>
                </a:solidFill>
                <a:effectLst>
                  <a:outerShdw blurRad="50800" algn="tl" rotWithShape="0">
                    <a:srgbClr val="000000"/>
                  </a:outerShdw>
                </a:effectLst>
                <a:latin typeface="Arial" pitchFamily="34" charset="0"/>
                <a:cs typeface="B Titr" pitchFamily="2" charset="-78"/>
              </a:rPr>
              <a:t> </a:t>
            </a:r>
          </a:p>
          <a:p>
            <a:pPr algn="ctr">
              <a:lnSpc>
                <a:spcPct val="200000"/>
              </a:lnSpc>
              <a:defRPr/>
            </a:pPr>
            <a:r>
              <a:rPr lang="fa-IR" sz="2400" b="1" dirty="0">
                <a:ln w="17780" cmpd="sng">
                  <a:solidFill>
                    <a:schemeClr val="accent2">
                      <a:lumMod val="75000"/>
                    </a:schemeClr>
                  </a:solidFill>
                  <a:prstDash val="solid"/>
                  <a:miter lim="800000"/>
                </a:ln>
                <a:solidFill>
                  <a:srgbClr val="000066"/>
                </a:solidFill>
                <a:effectLst>
                  <a:outerShdw blurRad="50800" algn="tl" rotWithShape="0">
                    <a:srgbClr val="000000"/>
                  </a:outerShdw>
                </a:effectLst>
                <a:latin typeface="Arial" pitchFamily="34" charset="0"/>
                <a:cs typeface="B Titr" pitchFamily="2" charset="-78"/>
              </a:rPr>
              <a:t>شهریور ماه </a:t>
            </a:r>
            <a:r>
              <a:rPr lang="fa-IR" sz="2400" b="1" dirty="0" smtClean="0">
                <a:ln w="17780" cmpd="sng">
                  <a:solidFill>
                    <a:schemeClr val="accent2">
                      <a:lumMod val="75000"/>
                    </a:schemeClr>
                  </a:solidFill>
                  <a:prstDash val="solid"/>
                  <a:miter lim="800000"/>
                </a:ln>
                <a:solidFill>
                  <a:srgbClr val="000066"/>
                </a:solidFill>
                <a:effectLst>
                  <a:outerShdw blurRad="50800" algn="tl" rotWithShape="0">
                    <a:srgbClr val="000000"/>
                  </a:outerShdw>
                </a:effectLst>
                <a:latin typeface="Arial" pitchFamily="34" charset="0"/>
                <a:cs typeface="B Titr" pitchFamily="2" charset="-78"/>
              </a:rPr>
              <a:t>139۵</a:t>
            </a:r>
            <a:endParaRPr lang="en-US" sz="2400" b="1" dirty="0">
              <a:ln w="17780" cmpd="sng">
                <a:solidFill>
                  <a:schemeClr val="accent2">
                    <a:lumMod val="75000"/>
                  </a:schemeClr>
                </a:solidFill>
                <a:prstDash val="solid"/>
                <a:miter lim="800000"/>
              </a:ln>
              <a:solidFill>
                <a:srgbClr val="000066"/>
              </a:solidFill>
              <a:effectLst>
                <a:outerShdw blurRad="50800" algn="tl" rotWithShape="0">
                  <a:srgbClr val="000000"/>
                </a:outerShdw>
              </a:effectLst>
              <a:latin typeface="Arial" pitchFamily="34" charset="0"/>
              <a:cs typeface="B Titr" pitchFamily="2" charset="-78"/>
            </a:endParaRPr>
          </a:p>
        </p:txBody>
      </p:sp>
    </p:spTree>
  </p:cSld>
  <p:clrMapOvr>
    <a:masterClrMapping/>
  </p:clrMapOvr>
  <p:transition spd="slow">
    <p:diamon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381000"/>
            <a:ext cx="8229600" cy="58674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solidFill>
                  <a:srgbClr val="FF0000"/>
                </a:solidFill>
                <a:effectLst/>
                <a:uLnTx/>
                <a:uFillTx/>
                <a:latin typeface="+mj-lt"/>
                <a:ea typeface="+mj-ea"/>
                <a:cs typeface="B Titr" pitchFamily="2" charset="-78"/>
              </a:rPr>
              <a:t/>
            </a:r>
            <a:br>
              <a:rPr kumimoji="0" lang="fa-IR" sz="4000" b="1" i="0" u="none" strike="noStrike" kern="1200" cap="none" spc="0" normalizeH="0" baseline="0" noProof="0" dirty="0" smtClean="0">
                <a:ln>
                  <a:noFill/>
                </a:ln>
                <a:solidFill>
                  <a:srgbClr val="FF0000"/>
                </a:solidFill>
                <a:effectLst/>
                <a:uLnTx/>
                <a:uFillTx/>
                <a:latin typeface="+mj-lt"/>
                <a:ea typeface="+mj-ea"/>
                <a:cs typeface="B Titr" pitchFamily="2" charset="-78"/>
              </a:rPr>
            </a:br>
            <a:r>
              <a:rPr kumimoji="0" lang="fa-IR" sz="4000" b="1" i="0" u="none" strike="noStrike" kern="1200" cap="none" spc="0" normalizeH="0" baseline="0" noProof="0" dirty="0" smtClean="0">
                <a:ln>
                  <a:noFill/>
                </a:ln>
                <a:solidFill>
                  <a:srgbClr val="FF0000"/>
                </a:solidFill>
                <a:effectLst/>
                <a:uLnTx/>
                <a:uFillTx/>
                <a:latin typeface="+mj-lt"/>
                <a:ea typeface="+mj-ea"/>
                <a:cs typeface="B Titr" pitchFamily="2" charset="-78"/>
              </a:rPr>
              <a:t>استراتژی های ایجاد اعتماد در درون سازمان</a:t>
            </a:r>
          </a:p>
          <a:p>
            <a:pPr marL="0" marR="0" lvl="0" indent="0" algn="ctr" defTabSz="914400" rtl="0" eaLnBrk="1" fontAlgn="auto" latinLnBrk="0" hangingPunct="1">
              <a:lnSpc>
                <a:spcPct val="100000"/>
              </a:lnSpc>
              <a:spcBef>
                <a:spcPct val="0"/>
              </a:spcBef>
              <a:spcAft>
                <a:spcPts val="0"/>
              </a:spcAft>
              <a:buClrTx/>
              <a:buSzTx/>
              <a:buFontTx/>
              <a:buNone/>
              <a:tabLst/>
              <a:defRPr/>
            </a:pPr>
            <a:r>
              <a:rPr lang="fa-IR" sz="4000" b="1" dirty="0" smtClean="0">
                <a:solidFill>
                  <a:srgbClr val="FF0000"/>
                </a:solidFill>
                <a:latin typeface="+mj-lt"/>
                <a:ea typeface="+mj-ea"/>
                <a:cs typeface="B Titr" pitchFamily="2" charset="-78"/>
              </a:rPr>
              <a:t>(ادامه )</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fa-IR" sz="4000" b="1" dirty="0" smtClean="0">
              <a:solidFill>
                <a:srgbClr val="FF0000"/>
              </a:solidFill>
              <a:latin typeface="+mj-lt"/>
              <a:ea typeface="+mj-ea"/>
              <a:cs typeface="B Titr" pitchFamily="2" charset="-78"/>
            </a:endParaRPr>
          </a:p>
          <a:p>
            <a:pPr marL="0" marR="0" lvl="0" indent="0" algn="r" defTabSz="914400" rtl="1" eaLnBrk="1" fontAlgn="auto" latinLnBrk="0" hangingPunct="1">
              <a:lnSpc>
                <a:spcPct val="100000"/>
              </a:lnSpc>
              <a:spcBef>
                <a:spcPct val="0"/>
              </a:spcBef>
              <a:spcAft>
                <a:spcPts val="0"/>
              </a:spcAft>
              <a:buClrTx/>
              <a:buSzTx/>
              <a:buFontTx/>
              <a:buNone/>
              <a:tabLst/>
              <a:defRPr/>
            </a:pPr>
            <a:r>
              <a:rPr kumimoji="0" lang="fa-IR" sz="2800" b="0" i="0" u="none" strike="noStrike" kern="1200" cap="none" spc="0" normalizeH="0" baseline="0" noProof="0" dirty="0" smtClean="0">
                <a:ln>
                  <a:noFill/>
                </a:ln>
                <a:solidFill>
                  <a:schemeClr val="tx1"/>
                </a:solidFill>
                <a:effectLst/>
                <a:uLnTx/>
                <a:uFillTx/>
                <a:latin typeface="+mj-lt"/>
                <a:ea typeface="+mj-ea"/>
                <a:cs typeface="B Titr" pitchFamily="2" charset="-78"/>
              </a:rPr>
              <a:t>۷) احترام گذاشتن به همه کارمندان</a:t>
            </a:r>
            <a:br>
              <a:rPr kumimoji="0" lang="fa-IR" sz="2800" b="0" i="0" u="none" strike="noStrike" kern="1200" cap="none" spc="0" normalizeH="0" baseline="0" noProof="0" dirty="0" smtClean="0">
                <a:ln>
                  <a:noFill/>
                </a:ln>
                <a:solidFill>
                  <a:schemeClr val="tx1"/>
                </a:solidFill>
                <a:effectLst/>
                <a:uLnTx/>
                <a:uFillTx/>
                <a:latin typeface="+mj-lt"/>
                <a:ea typeface="+mj-ea"/>
                <a:cs typeface="B Titr" pitchFamily="2" charset="-78"/>
              </a:rPr>
            </a:br>
            <a:r>
              <a:rPr kumimoji="0" lang="fa-IR" sz="2800" b="0" i="0" u="none" strike="noStrike" kern="1200" cap="none" spc="0" normalizeH="0" baseline="0" noProof="0" dirty="0" smtClean="0">
                <a:ln>
                  <a:noFill/>
                </a:ln>
                <a:solidFill>
                  <a:schemeClr val="tx1"/>
                </a:solidFill>
                <a:effectLst/>
                <a:uLnTx/>
                <a:uFillTx/>
                <a:latin typeface="+mj-lt"/>
                <a:ea typeface="+mj-ea"/>
                <a:cs typeface="B Titr" pitchFamily="2" charset="-78"/>
              </a:rPr>
              <a:t>۸) صفات شخصیتی و نگرش خوب داشتن</a:t>
            </a:r>
            <a:br>
              <a:rPr kumimoji="0" lang="fa-IR" sz="2800" b="0" i="0" u="none" strike="noStrike" kern="1200" cap="none" spc="0" normalizeH="0" baseline="0" noProof="0" dirty="0" smtClean="0">
                <a:ln>
                  <a:noFill/>
                </a:ln>
                <a:solidFill>
                  <a:schemeClr val="tx1"/>
                </a:solidFill>
                <a:effectLst/>
                <a:uLnTx/>
                <a:uFillTx/>
                <a:latin typeface="+mj-lt"/>
                <a:ea typeface="+mj-ea"/>
                <a:cs typeface="B Titr" pitchFamily="2" charset="-78"/>
              </a:rPr>
            </a:br>
            <a:r>
              <a:rPr kumimoji="0" lang="fa-IR" sz="2800" b="0" i="0" u="none" strike="noStrike" kern="1200" cap="none" spc="0" normalizeH="0" baseline="0" noProof="0" dirty="0" smtClean="0">
                <a:ln>
                  <a:noFill/>
                </a:ln>
                <a:solidFill>
                  <a:schemeClr val="tx1"/>
                </a:solidFill>
                <a:effectLst/>
                <a:uLnTx/>
                <a:uFillTx/>
                <a:latin typeface="+mj-lt"/>
                <a:ea typeface="+mj-ea"/>
                <a:cs typeface="B Titr" pitchFamily="2" charset="-78"/>
              </a:rPr>
              <a:t>۹) منصف وسازگار بودن</a:t>
            </a:r>
            <a:br>
              <a:rPr kumimoji="0" lang="fa-IR" sz="2800" b="0" i="0" u="none" strike="noStrike" kern="1200" cap="none" spc="0" normalizeH="0" baseline="0" noProof="0" dirty="0" smtClean="0">
                <a:ln>
                  <a:noFill/>
                </a:ln>
                <a:solidFill>
                  <a:schemeClr val="tx1"/>
                </a:solidFill>
                <a:effectLst/>
                <a:uLnTx/>
                <a:uFillTx/>
                <a:latin typeface="+mj-lt"/>
                <a:ea typeface="+mj-ea"/>
                <a:cs typeface="B Titr" pitchFamily="2" charset="-78"/>
              </a:rPr>
            </a:br>
            <a:r>
              <a:rPr kumimoji="0" lang="fa-IR" sz="2800" b="0" i="0" u="none" strike="noStrike" kern="1200" cap="none" spc="0" normalizeH="0" baseline="0" noProof="0" dirty="0" smtClean="0">
                <a:ln>
                  <a:noFill/>
                </a:ln>
                <a:solidFill>
                  <a:schemeClr val="tx1"/>
                </a:solidFill>
                <a:effectLst/>
                <a:uLnTx/>
                <a:uFillTx/>
                <a:latin typeface="+mj-lt"/>
                <a:ea typeface="+mj-ea"/>
                <a:cs typeface="B Titr" pitchFamily="2" charset="-78"/>
              </a:rPr>
              <a:t>۱۰) با هم کار کردن</a:t>
            </a:r>
            <a:r>
              <a:rPr kumimoji="0" lang="fa-IR" sz="2800" b="0" i="0" u="none" strike="noStrike" kern="1200" cap="none" spc="0" normalizeH="0" noProof="0" dirty="0" smtClean="0">
                <a:ln>
                  <a:noFill/>
                </a:ln>
                <a:solidFill>
                  <a:schemeClr val="tx1"/>
                </a:solidFill>
                <a:effectLst/>
                <a:uLnTx/>
                <a:uFillTx/>
                <a:latin typeface="+mj-lt"/>
                <a:ea typeface="+mj-ea"/>
                <a:cs typeface="B Titr" pitchFamily="2" charset="-78"/>
              </a:rPr>
              <a:t> </a:t>
            </a:r>
            <a:r>
              <a:rPr kumimoji="0" lang="fa-IR" sz="2800" b="0" i="0" u="none" strike="noStrike" kern="1200" cap="none" spc="0" normalizeH="0" baseline="0" noProof="0" dirty="0" smtClean="0">
                <a:ln>
                  <a:noFill/>
                </a:ln>
                <a:solidFill>
                  <a:schemeClr val="tx1"/>
                </a:solidFill>
                <a:effectLst/>
                <a:uLnTx/>
                <a:uFillTx/>
                <a:latin typeface="+mj-lt"/>
                <a:ea typeface="+mj-ea"/>
                <a:cs typeface="B Titr" pitchFamily="2" charset="-78"/>
              </a:rPr>
              <a:t>و به دنبال راه هایی برای کمک بودن</a:t>
            </a:r>
            <a:br>
              <a:rPr kumimoji="0" lang="fa-IR" sz="2800" b="0" i="0" u="none" strike="noStrike" kern="1200" cap="none" spc="0" normalizeH="0" baseline="0" noProof="0" dirty="0" smtClean="0">
                <a:ln>
                  <a:noFill/>
                </a:ln>
                <a:solidFill>
                  <a:schemeClr val="tx1"/>
                </a:solidFill>
                <a:effectLst/>
                <a:uLnTx/>
                <a:uFillTx/>
                <a:latin typeface="+mj-lt"/>
                <a:ea typeface="+mj-ea"/>
                <a:cs typeface="B Titr" pitchFamily="2" charset="-78"/>
              </a:rPr>
            </a:br>
            <a:r>
              <a:rPr kumimoji="0" lang="fa-IR" sz="2800" b="0" i="0" u="none" strike="noStrike" kern="1200" cap="none" spc="0" normalizeH="0" baseline="0" noProof="0" dirty="0" smtClean="0">
                <a:ln>
                  <a:noFill/>
                </a:ln>
                <a:solidFill>
                  <a:schemeClr val="tx1"/>
                </a:solidFill>
                <a:effectLst/>
                <a:uLnTx/>
                <a:uFillTx/>
                <a:latin typeface="+mj-lt"/>
                <a:ea typeface="+mj-ea"/>
                <a:cs typeface="B Titr" pitchFamily="2" charset="-78"/>
              </a:rPr>
              <a:t>۱۱) از سرزنش و عذر و بهانه دوری کردن</a:t>
            </a:r>
            <a:br>
              <a:rPr kumimoji="0" lang="fa-IR" sz="2800" b="0" i="0" u="none" strike="noStrike" kern="1200" cap="none" spc="0" normalizeH="0" baseline="0" noProof="0" dirty="0" smtClean="0">
                <a:ln>
                  <a:noFill/>
                </a:ln>
                <a:solidFill>
                  <a:schemeClr val="tx1"/>
                </a:solidFill>
                <a:effectLst/>
                <a:uLnTx/>
                <a:uFillTx/>
                <a:latin typeface="+mj-lt"/>
                <a:ea typeface="+mj-ea"/>
                <a:cs typeface="B Titr" pitchFamily="2" charset="-78"/>
              </a:rPr>
            </a:br>
            <a:r>
              <a:rPr kumimoji="0" lang="fa-IR" sz="2800" b="0" i="0" u="none" strike="noStrike" kern="1200" cap="none" spc="0" normalizeH="0" baseline="0" noProof="0" dirty="0" smtClean="0">
                <a:ln>
                  <a:noFill/>
                </a:ln>
                <a:solidFill>
                  <a:schemeClr val="tx1"/>
                </a:solidFill>
                <a:effectLst/>
                <a:uLnTx/>
                <a:uFillTx/>
                <a:latin typeface="+mj-lt"/>
                <a:ea typeface="+mj-ea"/>
                <a:cs typeface="B Titr" pitchFamily="2" charset="-78"/>
              </a:rPr>
              <a:t>۱۲) پاسخگوبودن</a:t>
            </a:r>
          </a:p>
          <a:p>
            <a:pPr marL="0" marR="0" lvl="0" indent="0" algn="r" defTabSz="914400" rtl="1" eaLnBrk="1" fontAlgn="auto" latinLnBrk="0" hangingPunct="1">
              <a:lnSpc>
                <a:spcPct val="100000"/>
              </a:lnSpc>
              <a:spcBef>
                <a:spcPct val="0"/>
              </a:spcBef>
              <a:spcAft>
                <a:spcPts val="0"/>
              </a:spcAft>
              <a:buClrTx/>
              <a:buSzTx/>
              <a:buFontTx/>
              <a:buNone/>
              <a:tabLst/>
              <a:defRPr/>
            </a:pPr>
            <a:endParaRPr lang="fa-IR" sz="2800" dirty="0" smtClean="0">
              <a:latin typeface="+mj-lt"/>
              <a:ea typeface="+mj-ea"/>
              <a:cs typeface="B Titr" pitchFamily="2" charset="-78"/>
            </a:endParaRPr>
          </a:p>
          <a:p>
            <a:pPr marL="0" marR="0" lvl="0" indent="0" algn="r" defTabSz="914400" rtl="1" eaLnBrk="1" fontAlgn="auto" latinLnBrk="0" hangingPunct="1">
              <a:lnSpc>
                <a:spcPct val="100000"/>
              </a:lnSpc>
              <a:spcBef>
                <a:spcPct val="0"/>
              </a:spcBef>
              <a:spcAft>
                <a:spcPts val="0"/>
              </a:spcAft>
              <a:buClrTx/>
              <a:buSzTx/>
              <a:buFontTx/>
              <a:buNone/>
              <a:tabLst/>
              <a:defRPr/>
            </a:pPr>
            <a:r>
              <a:rPr kumimoji="0" lang="fa-IR" sz="2800" b="0" i="0" u="none" strike="noStrike" kern="1200" cap="none" spc="0" normalizeH="0" baseline="0" noProof="0" dirty="0" smtClean="0">
                <a:ln>
                  <a:noFill/>
                </a:ln>
                <a:solidFill>
                  <a:schemeClr val="tx1"/>
                </a:solidFill>
                <a:effectLst/>
                <a:uLnTx/>
                <a:uFillTx/>
                <a:latin typeface="+mj-lt"/>
                <a:ea typeface="+mj-ea"/>
                <a:cs typeface="B Titr" pitchFamily="2" charset="-78"/>
              </a:rPr>
              <a:t/>
            </a:r>
            <a:br>
              <a:rPr kumimoji="0" lang="fa-IR" sz="2800" b="0" i="0" u="none" strike="noStrike" kern="1200" cap="none" spc="0" normalizeH="0" baseline="0" noProof="0" dirty="0" smtClean="0">
                <a:ln>
                  <a:noFill/>
                </a:ln>
                <a:solidFill>
                  <a:schemeClr val="tx1"/>
                </a:solidFill>
                <a:effectLst/>
                <a:uLnTx/>
                <a:uFillTx/>
                <a:latin typeface="+mj-lt"/>
                <a:ea typeface="+mj-ea"/>
                <a:cs typeface="B Titr" pitchFamily="2" charset="-78"/>
              </a:rPr>
            </a:br>
            <a:endParaRPr kumimoji="0" lang="en-US" sz="2800" b="0" i="0" u="none" strike="noStrike" kern="1200" cap="none" spc="0" normalizeH="0" baseline="0" noProof="0" dirty="0">
              <a:ln>
                <a:noFill/>
              </a:ln>
              <a:solidFill>
                <a:schemeClr val="tx1"/>
              </a:solidFill>
              <a:effectLst/>
              <a:uLnTx/>
              <a:uFillTx/>
              <a:latin typeface="+mj-lt"/>
              <a:ea typeface="+mj-ea"/>
              <a:cs typeface="B Titr" pitchFamily="2"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334000"/>
          </a:xfrm>
        </p:spPr>
        <p:txBody>
          <a:bodyPr/>
          <a:lstStyle/>
          <a:p>
            <a:pPr rtl="1"/>
            <a:r>
              <a:rPr lang="fa-IR" sz="5400" dirty="0" smtClean="0">
                <a:solidFill>
                  <a:srgbClr val="FF0000"/>
                </a:solidFill>
                <a:cs typeface="B Titr" pitchFamily="2" charset="-78"/>
              </a:rPr>
              <a:t/>
            </a:r>
            <a:br>
              <a:rPr lang="fa-IR" sz="5400" dirty="0" smtClean="0">
                <a:solidFill>
                  <a:srgbClr val="FF0000"/>
                </a:solidFill>
                <a:cs typeface="B Titr" pitchFamily="2" charset="-78"/>
              </a:rPr>
            </a:br>
            <a:r>
              <a:rPr lang="fa-IR" sz="6600" dirty="0" smtClean="0">
                <a:solidFill>
                  <a:srgbClr val="FF0000"/>
                </a:solidFill>
                <a:cs typeface="B Titr" pitchFamily="2" charset="-78"/>
              </a:rPr>
              <a:t>اعتماد</a:t>
            </a:r>
            <a:r>
              <a:rPr lang="fa-IR" sz="5400" dirty="0" smtClean="0">
                <a:solidFill>
                  <a:srgbClr val="FF0000"/>
                </a:solidFill>
                <a:cs typeface="B Titr" pitchFamily="2" charset="-78"/>
              </a:rPr>
              <a:t> </a:t>
            </a:r>
            <a:r>
              <a:rPr lang="fa-IR" sz="4800" dirty="0" smtClean="0">
                <a:solidFill>
                  <a:srgbClr val="FF0000"/>
                </a:solidFill>
                <a:cs typeface="B Titr" pitchFamily="2" charset="-78"/>
              </a:rPr>
              <a:t/>
            </a:r>
            <a:br>
              <a:rPr lang="fa-IR" sz="4800" dirty="0" smtClean="0">
                <a:solidFill>
                  <a:srgbClr val="FF0000"/>
                </a:solidFill>
                <a:cs typeface="B Titr" pitchFamily="2" charset="-78"/>
              </a:rPr>
            </a:br>
            <a:r>
              <a:rPr lang="fa-IR" sz="4800" dirty="0" smtClean="0">
                <a:solidFill>
                  <a:srgbClr val="FF0000"/>
                </a:solidFill>
                <a:cs typeface="B Titr" pitchFamily="2" charset="-78"/>
              </a:rPr>
              <a:t/>
            </a:r>
            <a:br>
              <a:rPr lang="fa-IR" sz="4800" dirty="0" smtClean="0">
                <a:solidFill>
                  <a:srgbClr val="FF0000"/>
                </a:solidFill>
                <a:cs typeface="B Titr" pitchFamily="2" charset="-78"/>
              </a:rPr>
            </a:br>
            <a:r>
              <a:rPr lang="fa-IR" sz="4800" dirty="0" smtClean="0">
                <a:cs typeface="B Titr" pitchFamily="2" charset="-78"/>
              </a:rPr>
              <a:t/>
            </a:r>
            <a:br>
              <a:rPr lang="fa-IR" sz="4800" dirty="0" smtClean="0">
                <a:cs typeface="B Titr" pitchFamily="2" charset="-78"/>
              </a:rPr>
            </a:br>
            <a:r>
              <a:rPr lang="fa-IR" sz="4800" dirty="0" smtClean="0">
                <a:solidFill>
                  <a:srgbClr val="0070C0"/>
                </a:solidFill>
                <a:cs typeface="B Titr" pitchFamily="2" charset="-78"/>
              </a:rPr>
              <a:t>پیش نیاز پیش بینی پذیری</a:t>
            </a:r>
            <a:r>
              <a:rPr lang="fa-IR" sz="4800" dirty="0" smtClean="0">
                <a:cs typeface="B Titr" pitchFamily="2" charset="-78"/>
              </a:rPr>
              <a:t/>
            </a:r>
            <a:br>
              <a:rPr lang="fa-IR" sz="4800" dirty="0" smtClean="0">
                <a:cs typeface="B Titr" pitchFamily="2" charset="-78"/>
              </a:rPr>
            </a:br>
            <a:endParaRPr lang="en-US" sz="4800" dirty="0">
              <a:cs typeface="B Titr"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fontScale="90000"/>
          </a:bodyPr>
          <a:lstStyle/>
          <a:p>
            <a:pPr algn="r" rtl="1"/>
            <a:r>
              <a:rPr lang="fa-IR" sz="6700" b="1" dirty="0" smtClean="0">
                <a:solidFill>
                  <a:srgbClr val="FF0000"/>
                </a:solidFill>
                <a:cs typeface="B Titr" pitchFamily="2" charset="-78"/>
              </a:rPr>
              <a:t>			ابعاد اعتماد</a:t>
            </a:r>
            <a:br>
              <a:rPr lang="fa-IR" sz="6700" b="1" dirty="0" smtClean="0">
                <a:solidFill>
                  <a:srgbClr val="FF0000"/>
                </a:solidFill>
                <a:cs typeface="B Titr" pitchFamily="2" charset="-78"/>
              </a:rPr>
            </a:br>
            <a:r>
              <a:rPr lang="en-US" sz="4900" b="1" dirty="0" smtClean="0">
                <a:cs typeface="B Titr" pitchFamily="2" charset="-78"/>
              </a:rPr>
              <a:t/>
            </a:r>
            <a:br>
              <a:rPr lang="en-US" sz="4900" b="1" dirty="0" smtClean="0">
                <a:cs typeface="B Titr" pitchFamily="2" charset="-78"/>
              </a:rPr>
            </a:br>
            <a:r>
              <a:rPr lang="fa-IR" b="1" dirty="0" smtClean="0">
                <a:cs typeface="B Titr" pitchFamily="2" charset="-78"/>
              </a:rPr>
              <a:t>1- </a:t>
            </a:r>
            <a:r>
              <a:rPr lang="fa-IR" dirty="0" smtClean="0">
                <a:cs typeface="B Titr" pitchFamily="2" charset="-78"/>
              </a:rPr>
              <a:t>صداقت</a:t>
            </a:r>
            <a:br>
              <a:rPr lang="fa-IR" dirty="0" smtClean="0">
                <a:cs typeface="B Titr" pitchFamily="2" charset="-78"/>
              </a:rPr>
            </a:br>
            <a:r>
              <a:rPr lang="fa-IR" dirty="0" smtClean="0">
                <a:cs typeface="B Titr" pitchFamily="2" charset="-78"/>
              </a:rPr>
              <a:t>2-شایستگی</a:t>
            </a:r>
            <a:br>
              <a:rPr lang="fa-IR" dirty="0" smtClean="0">
                <a:cs typeface="B Titr" pitchFamily="2" charset="-78"/>
              </a:rPr>
            </a:br>
            <a:r>
              <a:rPr lang="fa-IR" dirty="0" smtClean="0">
                <a:cs typeface="B Titr" pitchFamily="2" charset="-78"/>
              </a:rPr>
              <a:t>3-ثبات</a:t>
            </a:r>
            <a:br>
              <a:rPr lang="fa-IR" dirty="0" smtClean="0">
                <a:cs typeface="B Titr" pitchFamily="2" charset="-78"/>
              </a:rPr>
            </a:br>
            <a:r>
              <a:rPr lang="fa-IR" dirty="0" smtClean="0">
                <a:cs typeface="B Titr" pitchFamily="2" charset="-78"/>
              </a:rPr>
              <a:t>4-وفاداری</a:t>
            </a:r>
            <a:br>
              <a:rPr lang="fa-IR" dirty="0" smtClean="0">
                <a:cs typeface="B Titr" pitchFamily="2" charset="-78"/>
              </a:rPr>
            </a:br>
            <a:r>
              <a:rPr lang="fa-IR" dirty="0" smtClean="0">
                <a:cs typeface="B Titr" pitchFamily="2" charset="-78"/>
              </a:rPr>
              <a:t>5-صریح بودن</a:t>
            </a:r>
            <a:r>
              <a:rPr lang="fa-IR" sz="4900" dirty="0" smtClean="0">
                <a:cs typeface="B Titr" pitchFamily="2" charset="-78"/>
              </a:rPr>
              <a:t/>
            </a:r>
            <a:br>
              <a:rPr lang="fa-IR" sz="4900" dirty="0" smtClean="0">
                <a:cs typeface="B Titr" pitchFamily="2" charset="-78"/>
              </a:rPr>
            </a:br>
            <a:r>
              <a:rPr lang="fa-IR" dirty="0" smtClean="0"/>
              <a:t/>
            </a:r>
            <a:br>
              <a:rPr lang="fa-IR" dirty="0" smtClean="0"/>
            </a:b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Box 2"/>
          <p:cNvSpPr txBox="1">
            <a:spLocks noChangeArrowheads="1"/>
          </p:cNvSpPr>
          <p:nvPr/>
        </p:nvSpPr>
        <p:spPr bwMode="auto">
          <a:xfrm>
            <a:off x="683568" y="2852936"/>
            <a:ext cx="6158954" cy="2169825"/>
          </a:xfrm>
          <a:prstGeom prst="rect">
            <a:avLst/>
          </a:prstGeom>
          <a:noFill/>
          <a:ln w="9525">
            <a:noFill/>
            <a:miter lim="800000"/>
            <a:headEnd/>
            <a:tailEnd/>
          </a:ln>
        </p:spPr>
        <p:txBody>
          <a:bodyPr>
            <a:spAutoFit/>
          </a:bodyPr>
          <a:lstStyle/>
          <a:p>
            <a:pPr algn="ctr">
              <a:lnSpc>
                <a:spcPct val="200000"/>
              </a:lnSpc>
              <a:defRPr/>
            </a:pPr>
            <a:r>
              <a:rPr lang="fa-IR" sz="3600" b="1" dirty="0">
                <a:ln>
                  <a:solidFill>
                    <a:schemeClr val="accent2">
                      <a:lumMod val="75000"/>
                    </a:schemeClr>
                  </a:solidFill>
                </a:ln>
                <a:solidFill>
                  <a:srgbClr val="0000AC"/>
                </a:solidFill>
                <a:latin typeface="Arial" pitchFamily="34" charset="0"/>
                <a:cs typeface="B Titr" pitchFamily="2" charset="-78"/>
              </a:rPr>
              <a:t>هر چه پیش بینی پذیری بالاتر باشد </a:t>
            </a:r>
          </a:p>
          <a:p>
            <a:pPr algn="ctr">
              <a:lnSpc>
                <a:spcPct val="200000"/>
              </a:lnSpc>
              <a:defRPr/>
            </a:pPr>
            <a:r>
              <a:rPr lang="fa-IR" sz="3600" b="1" dirty="0">
                <a:ln>
                  <a:solidFill>
                    <a:schemeClr val="accent2">
                      <a:lumMod val="75000"/>
                    </a:schemeClr>
                  </a:solidFill>
                </a:ln>
                <a:solidFill>
                  <a:srgbClr val="0000AC"/>
                </a:solidFill>
                <a:latin typeface="Arial" pitchFamily="34" charset="0"/>
                <a:cs typeface="B Titr" pitchFamily="2" charset="-78"/>
              </a:rPr>
              <a:t>نرخ اعتماد آفرینی بالاتر است .</a:t>
            </a:r>
            <a:endParaRPr lang="en-US" sz="3600" b="1" dirty="0">
              <a:ln>
                <a:solidFill>
                  <a:schemeClr val="accent2">
                    <a:lumMod val="75000"/>
                  </a:schemeClr>
                </a:solidFill>
              </a:ln>
              <a:solidFill>
                <a:srgbClr val="0000AC"/>
              </a:solidFill>
              <a:latin typeface="Arial" pitchFamily="34" charset="0"/>
              <a:cs typeface="B Titr" pitchFamily="2" charset="-78"/>
            </a:endParaRPr>
          </a:p>
        </p:txBody>
      </p:sp>
      <p:sp>
        <p:nvSpPr>
          <p:cNvPr id="2" name="Text Box 3"/>
          <p:cNvSpPr txBox="1">
            <a:spLocks noChangeArrowheads="1"/>
          </p:cNvSpPr>
          <p:nvPr/>
        </p:nvSpPr>
        <p:spPr bwMode="auto">
          <a:xfrm>
            <a:off x="2481579" y="1772816"/>
            <a:ext cx="6059672" cy="646331"/>
          </a:xfrm>
          <a:prstGeom prst="rect">
            <a:avLst/>
          </a:prstGeom>
          <a:noFill/>
          <a:ln w="9525">
            <a:noFill/>
            <a:miter lim="800000"/>
            <a:headEnd/>
            <a:tailEnd/>
          </a:ln>
        </p:spPr>
        <p:txBody>
          <a:bodyPr wrap="none">
            <a:spAutoFit/>
          </a:bodyPr>
          <a:lstStyle/>
          <a:p>
            <a:pPr>
              <a:defRPr/>
            </a:pPr>
            <a:r>
              <a:rPr lang="fa-IR" sz="3600" b="1" dirty="0">
                <a:ln w="17780" cmpd="sng">
                  <a:solidFill>
                    <a:schemeClr val="accent2">
                      <a:lumMod val="75000"/>
                    </a:schemeClr>
                  </a:solidFill>
                  <a:prstDash val="solid"/>
                  <a:miter lim="800000"/>
                </a:ln>
                <a:solidFill>
                  <a:srgbClr val="CC0066"/>
                </a:solidFill>
                <a:effectLst>
                  <a:outerShdw blurRad="50800" algn="tl" rotWithShape="0">
                    <a:srgbClr val="000000"/>
                  </a:outerShdw>
                </a:effectLst>
                <a:latin typeface="Arial" pitchFamily="34" charset="0"/>
                <a:cs typeface="B Titr" pitchFamily="2" charset="-78"/>
              </a:rPr>
              <a:t>چگونه می توان اعتماد آفرینی کرد؟ </a:t>
            </a:r>
            <a:endParaRPr lang="en-US" sz="3600" b="1" dirty="0">
              <a:ln w="17780" cmpd="sng">
                <a:solidFill>
                  <a:schemeClr val="accent2">
                    <a:lumMod val="75000"/>
                  </a:schemeClr>
                </a:solidFill>
                <a:prstDash val="solid"/>
                <a:miter lim="800000"/>
              </a:ln>
              <a:solidFill>
                <a:srgbClr val="CC0066"/>
              </a:solidFill>
              <a:effectLst>
                <a:outerShdw blurRad="50800" algn="tl" rotWithShape="0">
                  <a:srgbClr val="000000"/>
                </a:outerShdw>
              </a:effectLst>
              <a:latin typeface="Arial" pitchFamily="34" charset="0"/>
              <a:cs typeface="B Titr" pitchFamily="2" charset="-78"/>
            </a:endParaRPr>
          </a:p>
        </p:txBody>
      </p:sp>
    </p:spTree>
  </p:cSld>
  <p:clrMapOvr>
    <a:masterClrMapping/>
  </p:clrMapOvr>
  <p:transition spd="slow">
    <p:diamon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Text Box 2"/>
          <p:cNvSpPr txBox="1">
            <a:spLocks noChangeArrowheads="1"/>
          </p:cNvSpPr>
          <p:nvPr/>
        </p:nvSpPr>
        <p:spPr bwMode="auto">
          <a:xfrm>
            <a:off x="381000" y="762000"/>
            <a:ext cx="8280400" cy="2031325"/>
          </a:xfrm>
          <a:prstGeom prst="rect">
            <a:avLst/>
          </a:prstGeom>
          <a:noFill/>
          <a:ln w="9525">
            <a:noFill/>
            <a:miter lim="800000"/>
            <a:headEnd/>
            <a:tailEnd/>
          </a:ln>
        </p:spPr>
        <p:txBody>
          <a:bodyPr>
            <a:spAutoFit/>
          </a:bodyPr>
          <a:lstStyle/>
          <a:p>
            <a:pPr algn="r">
              <a:lnSpc>
                <a:spcPct val="150000"/>
              </a:lnSpc>
              <a:defRPr/>
            </a:pPr>
            <a:r>
              <a:rPr lang="fa-IR" sz="2800" b="1" dirty="0">
                <a:ln>
                  <a:solidFill>
                    <a:schemeClr val="accent2">
                      <a:lumMod val="75000"/>
                    </a:schemeClr>
                  </a:solidFill>
                </a:ln>
                <a:solidFill>
                  <a:srgbClr val="0000AC"/>
                </a:solidFill>
                <a:latin typeface="Arial" pitchFamily="34" charset="0"/>
                <a:cs typeface="B Titr" pitchFamily="2" charset="-78"/>
              </a:rPr>
              <a:t>مهمترین عامل در</a:t>
            </a:r>
            <a:r>
              <a:rPr lang="fa-IR" sz="2800" b="1" dirty="0">
                <a:ln>
                  <a:solidFill>
                    <a:schemeClr val="accent2">
                      <a:lumMod val="75000"/>
                    </a:schemeClr>
                  </a:solidFill>
                </a:ln>
                <a:latin typeface="Arial" pitchFamily="34" charset="0"/>
                <a:cs typeface="B Titr" pitchFamily="2" charset="-78"/>
              </a:rPr>
              <a:t> </a:t>
            </a:r>
            <a:r>
              <a:rPr lang="fa-IR" sz="2800" b="1" u="sng" dirty="0">
                <a:ln>
                  <a:solidFill>
                    <a:schemeClr val="accent2">
                      <a:lumMod val="75000"/>
                    </a:schemeClr>
                  </a:solidFill>
                </a:ln>
                <a:solidFill>
                  <a:srgbClr val="D60093"/>
                </a:solidFill>
                <a:latin typeface="Arial" pitchFamily="34" charset="0"/>
                <a:cs typeface="B Titr" pitchFamily="2" charset="-78"/>
              </a:rPr>
              <a:t>پیش بینی پذیری</a:t>
            </a:r>
            <a:r>
              <a:rPr lang="fa-IR" sz="2800" b="1" dirty="0">
                <a:ln>
                  <a:solidFill>
                    <a:schemeClr val="accent2">
                      <a:lumMod val="75000"/>
                    </a:schemeClr>
                  </a:solidFill>
                </a:ln>
                <a:latin typeface="Arial" pitchFamily="34" charset="0"/>
                <a:cs typeface="B Titr" pitchFamily="2" charset="-78"/>
              </a:rPr>
              <a:t> </a:t>
            </a:r>
            <a:r>
              <a:rPr lang="fa-IR" sz="2800" b="1" dirty="0" smtClean="0">
                <a:ln>
                  <a:solidFill>
                    <a:schemeClr val="accent2">
                      <a:lumMod val="75000"/>
                    </a:schemeClr>
                  </a:solidFill>
                </a:ln>
                <a:solidFill>
                  <a:srgbClr val="0000AC"/>
                </a:solidFill>
                <a:latin typeface="Arial" pitchFamily="34" charset="0"/>
                <a:cs typeface="B Titr" pitchFamily="2" charset="-78"/>
              </a:rPr>
              <a:t>جامعه/سازمان  </a:t>
            </a:r>
            <a:r>
              <a:rPr lang="fa-IR" sz="2800" b="1" u="sng" dirty="0" smtClean="0">
                <a:ln>
                  <a:solidFill>
                    <a:schemeClr val="accent2">
                      <a:lumMod val="75000"/>
                    </a:schemeClr>
                  </a:solidFill>
                </a:ln>
                <a:solidFill>
                  <a:srgbClr val="D60093"/>
                </a:solidFill>
                <a:latin typeface="Arial" pitchFamily="34" charset="0"/>
                <a:cs typeface="B Titr" pitchFamily="2" charset="-78"/>
              </a:rPr>
              <a:t>قانون </a:t>
            </a:r>
            <a:r>
              <a:rPr lang="fa-IR" sz="2800" b="1" u="sng" dirty="0">
                <a:ln>
                  <a:solidFill>
                    <a:schemeClr val="accent2">
                      <a:lumMod val="75000"/>
                    </a:schemeClr>
                  </a:solidFill>
                </a:ln>
                <a:solidFill>
                  <a:srgbClr val="D60093"/>
                </a:solidFill>
                <a:latin typeface="Arial" pitchFamily="34" charset="0"/>
                <a:cs typeface="B Titr" pitchFamily="2" charset="-78"/>
              </a:rPr>
              <a:t>مندی</a:t>
            </a:r>
            <a:r>
              <a:rPr lang="fa-IR" sz="2800" b="1" dirty="0">
                <a:ln>
                  <a:solidFill>
                    <a:schemeClr val="accent2">
                      <a:lumMod val="75000"/>
                    </a:schemeClr>
                  </a:solidFill>
                </a:ln>
                <a:solidFill>
                  <a:srgbClr val="7030A0"/>
                </a:solidFill>
                <a:latin typeface="Arial" pitchFamily="34" charset="0"/>
                <a:cs typeface="B Titr" pitchFamily="2" charset="-78"/>
              </a:rPr>
              <a:t> </a:t>
            </a:r>
            <a:r>
              <a:rPr lang="fa-IR" sz="2800" b="1" dirty="0" smtClean="0">
                <a:ln>
                  <a:solidFill>
                    <a:schemeClr val="accent2">
                      <a:lumMod val="75000"/>
                    </a:schemeClr>
                  </a:solidFill>
                </a:ln>
                <a:solidFill>
                  <a:srgbClr val="7030A0"/>
                </a:solidFill>
                <a:latin typeface="Arial" pitchFamily="34" charset="0"/>
                <a:cs typeface="B Titr" pitchFamily="2" charset="-78"/>
              </a:rPr>
              <a:t>و قاعده پذیری </a:t>
            </a:r>
            <a:r>
              <a:rPr lang="fa-IR" sz="2800" b="1" dirty="0" smtClean="0">
                <a:ln>
                  <a:solidFill>
                    <a:schemeClr val="accent2">
                      <a:lumMod val="75000"/>
                    </a:schemeClr>
                  </a:solidFill>
                </a:ln>
                <a:solidFill>
                  <a:srgbClr val="0000AC"/>
                </a:solidFill>
                <a:latin typeface="Arial" pitchFamily="34" charset="0"/>
                <a:cs typeface="B Titr" pitchFamily="2" charset="-78"/>
              </a:rPr>
              <a:t>است </a:t>
            </a:r>
            <a:r>
              <a:rPr lang="fa-IR" sz="2800" b="1" dirty="0">
                <a:ln>
                  <a:solidFill>
                    <a:schemeClr val="accent2">
                      <a:lumMod val="75000"/>
                    </a:schemeClr>
                  </a:solidFill>
                </a:ln>
                <a:solidFill>
                  <a:srgbClr val="0000AC"/>
                </a:solidFill>
                <a:latin typeface="Arial" pitchFamily="34" charset="0"/>
                <a:cs typeface="B Titr" pitchFamily="2" charset="-78"/>
              </a:rPr>
              <a:t>.</a:t>
            </a:r>
          </a:p>
          <a:p>
            <a:pPr algn="r">
              <a:lnSpc>
                <a:spcPct val="150000"/>
              </a:lnSpc>
              <a:defRPr/>
            </a:pPr>
            <a:endParaRPr lang="en-US" sz="2800" b="1" dirty="0">
              <a:ln>
                <a:solidFill>
                  <a:schemeClr val="accent2">
                    <a:lumMod val="75000"/>
                  </a:schemeClr>
                </a:solidFill>
              </a:ln>
              <a:solidFill>
                <a:srgbClr val="D60093"/>
              </a:solidFill>
              <a:latin typeface="Arial" pitchFamily="34" charset="0"/>
              <a:cs typeface="B Titr" pitchFamily="2" charset="-78"/>
            </a:endParaRPr>
          </a:p>
        </p:txBody>
      </p:sp>
      <p:sp>
        <p:nvSpPr>
          <p:cNvPr id="11271" name="Text Box 4"/>
          <p:cNvSpPr txBox="1">
            <a:spLocks noChangeArrowheads="1"/>
          </p:cNvSpPr>
          <p:nvPr/>
        </p:nvSpPr>
        <p:spPr bwMode="auto">
          <a:xfrm>
            <a:off x="611188" y="3923754"/>
            <a:ext cx="8064500" cy="1331134"/>
          </a:xfrm>
          <a:prstGeom prst="rect">
            <a:avLst/>
          </a:prstGeom>
          <a:noFill/>
          <a:ln w="9525">
            <a:noFill/>
            <a:miter lim="800000"/>
            <a:headEnd/>
            <a:tailEnd/>
          </a:ln>
        </p:spPr>
        <p:txBody>
          <a:bodyPr>
            <a:spAutoFit/>
          </a:bodyPr>
          <a:lstStyle/>
          <a:p>
            <a:pPr algn="ctr">
              <a:lnSpc>
                <a:spcPct val="150000"/>
              </a:lnSpc>
              <a:defRPr/>
            </a:pPr>
            <a:r>
              <a:rPr lang="fa-IR" sz="2800" b="1" dirty="0">
                <a:ln>
                  <a:solidFill>
                    <a:schemeClr val="accent2">
                      <a:lumMod val="75000"/>
                    </a:schemeClr>
                  </a:solidFill>
                </a:ln>
                <a:solidFill>
                  <a:srgbClr val="0000AC"/>
                </a:solidFill>
                <a:latin typeface="Arial" pitchFamily="34" charset="0"/>
                <a:cs typeface="B Titr" pitchFamily="2" charset="-78"/>
              </a:rPr>
              <a:t>به میزانی که </a:t>
            </a:r>
            <a:r>
              <a:rPr lang="fa-IR" sz="2800" b="1" dirty="0" smtClean="0">
                <a:ln>
                  <a:solidFill>
                    <a:schemeClr val="accent2">
                      <a:lumMod val="75000"/>
                    </a:schemeClr>
                  </a:solidFill>
                </a:ln>
                <a:solidFill>
                  <a:srgbClr val="0000AC"/>
                </a:solidFill>
                <a:latin typeface="Arial" pitchFamily="34" charset="0"/>
                <a:cs typeface="B Titr" pitchFamily="2" charset="-78"/>
              </a:rPr>
              <a:t>جامعه/سازمان </a:t>
            </a:r>
            <a:r>
              <a:rPr lang="fa-IR" sz="2800" b="1" dirty="0">
                <a:ln>
                  <a:solidFill>
                    <a:schemeClr val="accent2">
                      <a:lumMod val="75000"/>
                    </a:schemeClr>
                  </a:solidFill>
                </a:ln>
                <a:solidFill>
                  <a:srgbClr val="0000AC"/>
                </a:solidFill>
                <a:latin typeface="Arial" pitchFamily="34" charset="0"/>
                <a:cs typeface="B Titr" pitchFamily="2" charset="-78"/>
              </a:rPr>
              <a:t>خود را قانونمند می سازد قابلیت پیش بینی  در محیط افزایش می یابد.</a:t>
            </a:r>
            <a:endParaRPr lang="en-US" sz="2800" b="1" dirty="0">
              <a:ln>
                <a:solidFill>
                  <a:schemeClr val="accent2">
                    <a:lumMod val="75000"/>
                  </a:schemeClr>
                </a:solidFill>
              </a:ln>
              <a:solidFill>
                <a:srgbClr val="0000AC"/>
              </a:solidFill>
              <a:latin typeface="Arial" pitchFamily="34" charset="0"/>
              <a:cs typeface="B Titr" pitchFamily="2" charset="-78"/>
            </a:endParaRPr>
          </a:p>
        </p:txBody>
      </p:sp>
      <p:sp>
        <p:nvSpPr>
          <p:cNvPr id="9" name="Rectangle 8"/>
          <p:cNvSpPr/>
          <p:nvPr/>
        </p:nvSpPr>
        <p:spPr>
          <a:xfrm>
            <a:off x="4788024" y="2924894"/>
            <a:ext cx="2313454" cy="684803"/>
          </a:xfrm>
          <a:prstGeom prst="rect">
            <a:avLst/>
          </a:prstGeom>
        </p:spPr>
        <p:txBody>
          <a:bodyPr wrap="none">
            <a:spAutoFit/>
          </a:bodyPr>
          <a:lstStyle/>
          <a:p>
            <a:pPr algn="ctr">
              <a:lnSpc>
                <a:spcPct val="150000"/>
              </a:lnSpc>
              <a:defRPr/>
            </a:pPr>
            <a:r>
              <a:rPr lang="fa-IR" sz="2800" b="1" dirty="0">
                <a:ln>
                  <a:solidFill>
                    <a:schemeClr val="accent2">
                      <a:lumMod val="75000"/>
                    </a:schemeClr>
                  </a:solidFill>
                </a:ln>
                <a:solidFill>
                  <a:srgbClr val="D60093"/>
                </a:solidFill>
                <a:latin typeface="Arial" pitchFamily="34" charset="0"/>
                <a:cs typeface="B Titr" pitchFamily="2" charset="-78"/>
              </a:rPr>
              <a:t>به عبارتی دیگر : </a:t>
            </a:r>
            <a:endParaRPr lang="fa-IR" sz="2800" dirty="0">
              <a:ln>
                <a:solidFill>
                  <a:schemeClr val="accent2">
                    <a:lumMod val="75000"/>
                  </a:schemeClr>
                </a:solidFill>
              </a:ln>
              <a:latin typeface="Arial" pitchFamily="34" charset="0"/>
              <a:cs typeface="Arial" pitchFamily="34" charset="0"/>
            </a:endParaRPr>
          </a:p>
        </p:txBody>
      </p:sp>
    </p:spTree>
  </p:cSld>
  <p:clrMapOvr>
    <a:masterClrMapping/>
  </p:clrMapOvr>
  <p:transition spd="slow">
    <p:diamon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2"/>
          <p:cNvSpPr txBox="1">
            <a:spLocks noChangeArrowheads="1"/>
          </p:cNvSpPr>
          <p:nvPr/>
        </p:nvSpPr>
        <p:spPr bwMode="auto">
          <a:xfrm>
            <a:off x="755724" y="1268611"/>
            <a:ext cx="7632700" cy="2862322"/>
          </a:xfrm>
          <a:prstGeom prst="rect">
            <a:avLst/>
          </a:prstGeom>
          <a:noFill/>
          <a:ln w="9525">
            <a:noFill/>
            <a:miter lim="800000"/>
            <a:headEnd/>
            <a:tailEnd/>
          </a:ln>
        </p:spPr>
        <p:txBody>
          <a:bodyPr>
            <a:spAutoFit/>
          </a:bodyPr>
          <a:lstStyle/>
          <a:p>
            <a:pPr algn="ctr">
              <a:lnSpc>
                <a:spcPct val="150000"/>
              </a:lnSpc>
              <a:defRPr/>
            </a:pPr>
            <a:r>
              <a:rPr lang="fa-IR" sz="2800" b="1" dirty="0">
                <a:ln>
                  <a:solidFill>
                    <a:schemeClr val="accent2">
                      <a:lumMod val="75000"/>
                    </a:schemeClr>
                  </a:solidFill>
                </a:ln>
                <a:solidFill>
                  <a:srgbClr val="0000AC"/>
                </a:solidFill>
                <a:latin typeface="Arial" pitchFamily="34" charset="0"/>
                <a:cs typeface="B Titr" pitchFamily="2" charset="-78"/>
              </a:rPr>
              <a:t>تاکید بر </a:t>
            </a:r>
            <a:r>
              <a:rPr lang="fa-IR" sz="2800" b="1" dirty="0" smtClean="0">
                <a:ln>
                  <a:solidFill>
                    <a:schemeClr val="accent2">
                      <a:lumMod val="75000"/>
                    </a:schemeClr>
                  </a:solidFill>
                </a:ln>
                <a:solidFill>
                  <a:srgbClr val="0000AC"/>
                </a:solidFill>
                <a:latin typeface="Arial" pitchFamily="34" charset="0"/>
                <a:cs typeface="B Titr" pitchFamily="2" charset="-78"/>
              </a:rPr>
              <a:t>قاعده پذیری هرگز </a:t>
            </a:r>
            <a:r>
              <a:rPr lang="fa-IR" sz="2800" b="1" dirty="0">
                <a:ln>
                  <a:solidFill>
                    <a:schemeClr val="accent2">
                      <a:lumMod val="75000"/>
                    </a:schemeClr>
                  </a:solidFill>
                </a:ln>
                <a:solidFill>
                  <a:srgbClr val="0000AC"/>
                </a:solidFill>
                <a:latin typeface="Arial" pitchFamily="34" charset="0"/>
                <a:cs typeface="B Titr" pitchFamily="2" charset="-78"/>
              </a:rPr>
              <a:t>به معنای تحول ناپذیری</a:t>
            </a:r>
          </a:p>
          <a:p>
            <a:pPr algn="ctr">
              <a:lnSpc>
                <a:spcPct val="150000"/>
              </a:lnSpc>
              <a:defRPr/>
            </a:pPr>
            <a:endParaRPr lang="fa-IR" b="1" dirty="0">
              <a:ln>
                <a:solidFill>
                  <a:schemeClr val="accent2">
                    <a:lumMod val="75000"/>
                  </a:schemeClr>
                </a:solidFill>
              </a:ln>
              <a:solidFill>
                <a:srgbClr val="0000AC"/>
              </a:solidFill>
              <a:latin typeface="Arial" pitchFamily="34" charset="0"/>
              <a:cs typeface="B Titr" pitchFamily="2" charset="-78"/>
            </a:endParaRPr>
          </a:p>
          <a:p>
            <a:pPr algn="ctr">
              <a:lnSpc>
                <a:spcPct val="150000"/>
              </a:lnSpc>
              <a:defRPr/>
            </a:pPr>
            <a:r>
              <a:rPr lang="fa-IR" sz="2800" b="1" dirty="0">
                <a:ln>
                  <a:solidFill>
                    <a:schemeClr val="accent2">
                      <a:lumMod val="75000"/>
                    </a:schemeClr>
                  </a:solidFill>
                </a:ln>
                <a:solidFill>
                  <a:srgbClr val="0000AC"/>
                </a:solidFill>
                <a:latin typeface="Arial" pitchFamily="34" charset="0"/>
                <a:cs typeface="B Titr" pitchFamily="2" charset="-78"/>
              </a:rPr>
              <a:t> نیست بلکه به </a:t>
            </a:r>
            <a:r>
              <a:rPr lang="fa-IR" sz="2800" b="1" dirty="0">
                <a:ln>
                  <a:solidFill>
                    <a:schemeClr val="accent2">
                      <a:lumMod val="75000"/>
                    </a:schemeClr>
                  </a:solidFill>
                </a:ln>
                <a:solidFill>
                  <a:srgbClr val="FF0000"/>
                </a:solidFill>
                <a:latin typeface="Arial" pitchFamily="34" charset="0"/>
                <a:cs typeface="B Titr" pitchFamily="2" charset="-78"/>
              </a:rPr>
              <a:t>معنای وفاداری نسبت به اصول است </a:t>
            </a:r>
            <a:r>
              <a:rPr lang="fa-IR" sz="2800" b="1" dirty="0">
                <a:ln>
                  <a:solidFill>
                    <a:schemeClr val="accent2">
                      <a:lumMod val="75000"/>
                    </a:schemeClr>
                  </a:solidFill>
                </a:ln>
                <a:solidFill>
                  <a:srgbClr val="0000AC"/>
                </a:solidFill>
                <a:latin typeface="Arial" pitchFamily="34" charset="0"/>
                <a:cs typeface="B Titr" pitchFamily="2" charset="-78"/>
              </a:rPr>
              <a:t>بویژه آنکه</a:t>
            </a:r>
          </a:p>
          <a:p>
            <a:pPr algn="ctr">
              <a:lnSpc>
                <a:spcPct val="150000"/>
              </a:lnSpc>
              <a:defRPr/>
            </a:pPr>
            <a:endParaRPr lang="fa-IR" b="1" dirty="0">
              <a:ln>
                <a:solidFill>
                  <a:schemeClr val="accent2">
                    <a:lumMod val="75000"/>
                  </a:schemeClr>
                </a:solidFill>
              </a:ln>
              <a:solidFill>
                <a:srgbClr val="0000AC"/>
              </a:solidFill>
              <a:latin typeface="Arial" pitchFamily="34" charset="0"/>
              <a:cs typeface="B Titr" pitchFamily="2" charset="-78"/>
            </a:endParaRPr>
          </a:p>
          <a:p>
            <a:pPr algn="ctr">
              <a:lnSpc>
                <a:spcPct val="150000"/>
              </a:lnSpc>
              <a:defRPr/>
            </a:pPr>
            <a:r>
              <a:rPr lang="fa-IR" sz="2800" b="1" dirty="0">
                <a:ln>
                  <a:solidFill>
                    <a:schemeClr val="accent2">
                      <a:lumMod val="75000"/>
                    </a:schemeClr>
                  </a:solidFill>
                </a:ln>
                <a:solidFill>
                  <a:srgbClr val="0000AC"/>
                </a:solidFill>
                <a:latin typeface="Arial" pitchFamily="34" charset="0"/>
                <a:cs typeface="B Titr" pitchFamily="2" charset="-78"/>
              </a:rPr>
              <a:t> اصول منبعث از اصول طبیعی و الهی باشد .</a:t>
            </a:r>
            <a:endParaRPr lang="ar-SA" sz="2800" b="1" dirty="0">
              <a:ln>
                <a:solidFill>
                  <a:schemeClr val="accent2">
                    <a:lumMod val="75000"/>
                  </a:schemeClr>
                </a:solidFill>
              </a:ln>
              <a:solidFill>
                <a:srgbClr val="0000AC"/>
              </a:solidFill>
              <a:latin typeface="Arial" pitchFamily="34" charset="0"/>
              <a:cs typeface="B Titr" pitchFamily="2" charset="-78"/>
            </a:endParaRPr>
          </a:p>
        </p:txBody>
      </p:sp>
    </p:spTree>
  </p:cSld>
  <p:clrMapOvr>
    <a:masterClrMapping/>
  </p:clrMapOvr>
  <p:transition spd="slow">
    <p:diamon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Text Box 2"/>
          <p:cNvSpPr txBox="1">
            <a:spLocks noChangeArrowheads="1"/>
          </p:cNvSpPr>
          <p:nvPr/>
        </p:nvSpPr>
        <p:spPr bwMode="auto">
          <a:xfrm>
            <a:off x="755576" y="1124744"/>
            <a:ext cx="7705725" cy="3539430"/>
          </a:xfrm>
          <a:prstGeom prst="rect">
            <a:avLst/>
          </a:prstGeom>
          <a:noFill/>
          <a:ln w="9525">
            <a:noFill/>
            <a:miter lim="800000"/>
            <a:headEnd/>
            <a:tailEnd/>
          </a:ln>
        </p:spPr>
        <p:txBody>
          <a:bodyPr wrap="square">
            <a:spAutoFit/>
          </a:bodyPr>
          <a:lstStyle/>
          <a:p>
            <a:pPr algn="ctr">
              <a:lnSpc>
                <a:spcPct val="200000"/>
              </a:lnSpc>
              <a:defRPr/>
            </a:pPr>
            <a:r>
              <a:rPr lang="fa-IR" sz="2800" b="1" dirty="0">
                <a:ln>
                  <a:solidFill>
                    <a:schemeClr val="accent2">
                      <a:lumMod val="75000"/>
                    </a:schemeClr>
                  </a:solidFill>
                </a:ln>
                <a:solidFill>
                  <a:srgbClr val="FF0000"/>
                </a:solidFill>
                <a:latin typeface="Arial" pitchFamily="34" charset="0"/>
                <a:cs typeface="B Titr" pitchFamily="2" charset="-78"/>
              </a:rPr>
              <a:t>پایبندی به قانون در انسان برخلاف طبیعت و حیوانات معلول مسئولیت پذیری آدمی است</a:t>
            </a:r>
            <a:r>
              <a:rPr lang="fa-IR" sz="2800" b="1" dirty="0">
                <a:ln>
                  <a:solidFill>
                    <a:schemeClr val="accent2">
                      <a:lumMod val="75000"/>
                    </a:schemeClr>
                  </a:solidFill>
                </a:ln>
                <a:solidFill>
                  <a:srgbClr val="0000AC"/>
                </a:solidFill>
                <a:latin typeface="Arial" pitchFamily="34" charset="0"/>
                <a:cs typeface="B Titr" pitchFamily="2" charset="-78"/>
              </a:rPr>
              <a:t> ، </a:t>
            </a:r>
            <a:r>
              <a:rPr lang="fa-IR" sz="2800" b="1" dirty="0" smtClean="0">
                <a:ln>
                  <a:solidFill>
                    <a:schemeClr val="accent2">
                      <a:lumMod val="75000"/>
                    </a:schemeClr>
                  </a:solidFill>
                </a:ln>
                <a:solidFill>
                  <a:srgbClr val="0000AC"/>
                </a:solidFill>
                <a:latin typeface="Arial" pitchFamily="34" charset="0"/>
                <a:cs typeface="B Titr" pitchFamily="2" charset="-78"/>
              </a:rPr>
              <a:t>مسئولیتی که از طرفی ناشی از  اختیار و خودآگاهی است و از طرفی دیگر انسان را به ریسک  پذیری موجه و دغدغه های رفتار سوق می دهد . </a:t>
            </a:r>
            <a:endParaRPr lang="en-US" sz="2800" b="1" dirty="0">
              <a:ln>
                <a:solidFill>
                  <a:schemeClr val="accent2">
                    <a:lumMod val="75000"/>
                  </a:schemeClr>
                </a:solidFill>
              </a:ln>
              <a:solidFill>
                <a:srgbClr val="0000AC"/>
              </a:solidFill>
              <a:latin typeface="Arial" pitchFamily="34" charset="0"/>
              <a:cs typeface="B Titr" pitchFamily="2" charset="-78"/>
            </a:endParaRPr>
          </a:p>
        </p:txBody>
      </p:sp>
    </p:spTree>
  </p:cSld>
  <p:clrMapOvr>
    <a:masterClrMapping/>
  </p:clrMapOvr>
  <p:transition spd="slow">
    <p:diamon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5"/>
          <p:cNvSpPr>
            <a:spLocks noChangeArrowheads="1"/>
          </p:cNvSpPr>
          <p:nvPr/>
        </p:nvSpPr>
        <p:spPr bwMode="auto">
          <a:xfrm>
            <a:off x="2484438" y="549275"/>
            <a:ext cx="4502150" cy="719138"/>
          </a:xfrm>
          <a:prstGeom prst="ribbon">
            <a:avLst>
              <a:gd name="adj1" fmla="val 12500"/>
              <a:gd name="adj2" fmla="val 70731"/>
            </a:avLst>
          </a:prstGeom>
          <a:gradFill rotWithShape="1">
            <a:gsLst>
              <a:gs pos="0">
                <a:schemeClr val="bg1"/>
              </a:gs>
              <a:gs pos="100000">
                <a:srgbClr val="FFCC00"/>
              </a:gs>
            </a:gsLst>
            <a:path path="rect">
              <a:fillToRect l="50000" t="50000" r="50000" b="50000"/>
            </a:path>
          </a:gradFill>
          <a:ln w="9525">
            <a:solidFill>
              <a:schemeClr val="tx1"/>
            </a:solidFill>
            <a:round/>
            <a:headEnd/>
            <a:tailEnd/>
          </a:ln>
        </p:spPr>
        <p:txBody>
          <a:bodyPr wrap="none" anchor="ctr"/>
          <a:lstStyle/>
          <a:p>
            <a:endParaRPr lang="fa-IR"/>
          </a:p>
        </p:txBody>
      </p:sp>
      <p:sp>
        <p:nvSpPr>
          <p:cNvPr id="15369" name="Text Box 2"/>
          <p:cNvSpPr txBox="1">
            <a:spLocks noChangeArrowheads="1"/>
          </p:cNvSpPr>
          <p:nvPr/>
        </p:nvSpPr>
        <p:spPr bwMode="auto">
          <a:xfrm>
            <a:off x="3626768" y="694085"/>
            <a:ext cx="2138362" cy="519113"/>
          </a:xfrm>
          <a:prstGeom prst="rect">
            <a:avLst/>
          </a:prstGeom>
          <a:noFill/>
          <a:ln w="9525">
            <a:noFill/>
            <a:miter lim="800000"/>
            <a:headEnd/>
            <a:tailEnd/>
          </a:ln>
        </p:spPr>
        <p:txBody>
          <a:bodyPr>
            <a:spAutoFit/>
          </a:bodyPr>
          <a:lstStyle/>
          <a:p>
            <a:pPr>
              <a:defRPr/>
            </a:pPr>
            <a:r>
              <a:rPr lang="fa-IR" sz="2800" dirty="0">
                <a:ln>
                  <a:solidFill>
                    <a:schemeClr val="accent2">
                      <a:lumMod val="75000"/>
                    </a:schemeClr>
                  </a:solidFill>
                </a:ln>
                <a:solidFill>
                  <a:srgbClr val="D60093"/>
                </a:solidFill>
                <a:latin typeface="Arial" pitchFamily="34" charset="0"/>
                <a:cs typeface="B Titr" pitchFamily="2" charset="-78"/>
              </a:rPr>
              <a:t>انواع مسئولیت:</a:t>
            </a:r>
            <a:endParaRPr lang="en-US" sz="2800" dirty="0">
              <a:ln>
                <a:solidFill>
                  <a:schemeClr val="accent2">
                    <a:lumMod val="75000"/>
                  </a:schemeClr>
                </a:solidFill>
              </a:ln>
              <a:solidFill>
                <a:srgbClr val="D60093"/>
              </a:solidFill>
              <a:latin typeface="Arial" pitchFamily="34" charset="0"/>
              <a:cs typeface="B Titr" pitchFamily="2" charset="-78"/>
            </a:endParaRPr>
          </a:p>
        </p:txBody>
      </p:sp>
      <p:sp>
        <p:nvSpPr>
          <p:cNvPr id="15370" name="Text Box 3"/>
          <p:cNvSpPr txBox="1">
            <a:spLocks noChangeArrowheads="1"/>
          </p:cNvSpPr>
          <p:nvPr/>
        </p:nvSpPr>
        <p:spPr bwMode="auto">
          <a:xfrm>
            <a:off x="2500313" y="2214563"/>
            <a:ext cx="4138612" cy="1384995"/>
          </a:xfrm>
          <a:prstGeom prst="rect">
            <a:avLst/>
          </a:prstGeom>
          <a:noFill/>
          <a:ln w="9525">
            <a:noFill/>
            <a:miter lim="800000"/>
            <a:headEnd/>
            <a:tailEnd/>
          </a:ln>
        </p:spPr>
        <p:txBody>
          <a:bodyPr>
            <a:spAutoFit/>
          </a:bodyPr>
          <a:lstStyle/>
          <a:p>
            <a:pPr>
              <a:defRPr/>
            </a:pPr>
            <a:r>
              <a:rPr lang="fa-IR" sz="2800" b="1" dirty="0">
                <a:ln>
                  <a:solidFill>
                    <a:schemeClr val="accent2">
                      <a:lumMod val="75000"/>
                    </a:schemeClr>
                  </a:solidFill>
                </a:ln>
                <a:solidFill>
                  <a:srgbClr val="D60093"/>
                </a:solidFill>
                <a:latin typeface="Arial" pitchFamily="34" charset="0"/>
                <a:cs typeface="B Titr" pitchFamily="2" charset="-78"/>
              </a:rPr>
              <a:t>الف-</a:t>
            </a:r>
            <a:r>
              <a:rPr lang="fa-IR" sz="2800" b="1" dirty="0">
                <a:ln>
                  <a:solidFill>
                    <a:schemeClr val="accent2">
                      <a:lumMod val="75000"/>
                    </a:schemeClr>
                  </a:solidFill>
                </a:ln>
                <a:solidFill>
                  <a:srgbClr val="0000AC"/>
                </a:solidFill>
                <a:latin typeface="Arial" pitchFamily="34" charset="0"/>
                <a:cs typeface="B Titr" pitchFamily="2" charset="-78"/>
              </a:rPr>
              <a:t> مسئولیت های حقوقی</a:t>
            </a:r>
          </a:p>
          <a:p>
            <a:pPr>
              <a:defRPr/>
            </a:pPr>
            <a:endParaRPr lang="fa-IR" sz="2800" b="1" dirty="0">
              <a:ln>
                <a:solidFill>
                  <a:schemeClr val="accent2">
                    <a:lumMod val="75000"/>
                  </a:schemeClr>
                </a:solidFill>
              </a:ln>
              <a:solidFill>
                <a:srgbClr val="0000AC"/>
              </a:solidFill>
              <a:latin typeface="Arial" pitchFamily="34" charset="0"/>
              <a:cs typeface="B Titr" pitchFamily="2" charset="-78"/>
            </a:endParaRPr>
          </a:p>
          <a:p>
            <a:pPr>
              <a:defRPr/>
            </a:pPr>
            <a:r>
              <a:rPr lang="fa-IR" sz="2800" b="1" dirty="0">
                <a:ln>
                  <a:solidFill>
                    <a:schemeClr val="accent2">
                      <a:lumMod val="75000"/>
                    </a:schemeClr>
                  </a:solidFill>
                </a:ln>
                <a:solidFill>
                  <a:srgbClr val="D60093"/>
                </a:solidFill>
                <a:latin typeface="Arial" pitchFamily="34" charset="0"/>
                <a:cs typeface="B Titr" pitchFamily="2" charset="-78"/>
              </a:rPr>
              <a:t>ب-</a:t>
            </a:r>
            <a:r>
              <a:rPr lang="fa-IR" sz="2800" b="1" dirty="0">
                <a:ln>
                  <a:solidFill>
                    <a:schemeClr val="accent2">
                      <a:lumMod val="75000"/>
                    </a:schemeClr>
                  </a:solidFill>
                </a:ln>
                <a:solidFill>
                  <a:srgbClr val="0000AC"/>
                </a:solidFill>
                <a:latin typeface="Arial" pitchFamily="34" charset="0"/>
                <a:cs typeface="B Titr" pitchFamily="2" charset="-78"/>
              </a:rPr>
              <a:t> مسئولیت های اخلاقی</a:t>
            </a:r>
            <a:endParaRPr lang="en-US" sz="2800" b="1" dirty="0">
              <a:ln>
                <a:solidFill>
                  <a:schemeClr val="accent2">
                    <a:lumMod val="75000"/>
                  </a:schemeClr>
                </a:solidFill>
              </a:ln>
              <a:solidFill>
                <a:srgbClr val="0000AC"/>
              </a:solidFill>
              <a:latin typeface="Arial" pitchFamily="34" charset="0"/>
              <a:cs typeface="B Titr" pitchFamily="2" charset="-78"/>
            </a:endParaRPr>
          </a:p>
        </p:txBody>
      </p:sp>
      <p:sp>
        <p:nvSpPr>
          <p:cNvPr id="15371" name="Text Box 4"/>
          <p:cNvSpPr txBox="1">
            <a:spLocks noChangeArrowheads="1"/>
          </p:cNvSpPr>
          <p:nvPr/>
        </p:nvSpPr>
        <p:spPr bwMode="auto">
          <a:xfrm>
            <a:off x="714348" y="4429132"/>
            <a:ext cx="7777163" cy="1331134"/>
          </a:xfrm>
          <a:prstGeom prst="rect">
            <a:avLst/>
          </a:prstGeom>
          <a:noFill/>
          <a:ln w="9525">
            <a:noFill/>
            <a:miter lim="800000"/>
            <a:headEnd/>
            <a:tailEnd/>
          </a:ln>
        </p:spPr>
        <p:txBody>
          <a:bodyPr>
            <a:spAutoFit/>
          </a:bodyPr>
          <a:lstStyle/>
          <a:p>
            <a:pPr algn="ctr">
              <a:lnSpc>
                <a:spcPct val="150000"/>
              </a:lnSpc>
              <a:defRPr/>
            </a:pPr>
            <a:r>
              <a:rPr lang="fa-IR" sz="2800" b="1" dirty="0">
                <a:ln>
                  <a:solidFill>
                    <a:schemeClr val="accent2">
                      <a:lumMod val="75000"/>
                    </a:schemeClr>
                  </a:solidFill>
                </a:ln>
                <a:solidFill>
                  <a:srgbClr val="0000AC"/>
                </a:solidFill>
                <a:latin typeface="Arial" pitchFamily="34" charset="0"/>
                <a:cs typeface="B Titr" pitchFamily="2" charset="-78"/>
              </a:rPr>
              <a:t>آنچه در پایبندی آدمی و جامعه/سازمان به قانون نقش مؤثر تری دارد </a:t>
            </a:r>
            <a:r>
              <a:rPr lang="fa-IR" sz="2800" b="1" u="sng" dirty="0">
                <a:ln>
                  <a:solidFill>
                    <a:schemeClr val="accent2">
                      <a:lumMod val="75000"/>
                    </a:schemeClr>
                  </a:solidFill>
                </a:ln>
                <a:solidFill>
                  <a:srgbClr val="D60093"/>
                </a:solidFill>
                <a:latin typeface="Arial" pitchFamily="34" charset="0"/>
                <a:cs typeface="B Titr" pitchFamily="2" charset="-78"/>
              </a:rPr>
              <a:t>مسئولیت های اخلاقی</a:t>
            </a:r>
            <a:r>
              <a:rPr lang="fa-IR" sz="2800" b="1" dirty="0">
                <a:ln>
                  <a:solidFill>
                    <a:schemeClr val="accent2">
                      <a:lumMod val="75000"/>
                    </a:schemeClr>
                  </a:solidFill>
                </a:ln>
                <a:solidFill>
                  <a:srgbClr val="0000AC"/>
                </a:solidFill>
                <a:latin typeface="Arial" pitchFamily="34" charset="0"/>
                <a:cs typeface="B Titr" pitchFamily="2" charset="-78"/>
              </a:rPr>
              <a:t> است .</a:t>
            </a:r>
            <a:endParaRPr lang="en-US" sz="2800" b="1" dirty="0">
              <a:ln>
                <a:solidFill>
                  <a:schemeClr val="accent2">
                    <a:lumMod val="75000"/>
                  </a:schemeClr>
                </a:solidFill>
              </a:ln>
              <a:solidFill>
                <a:srgbClr val="0000AC"/>
              </a:solidFill>
              <a:latin typeface="Arial" pitchFamily="34" charset="0"/>
              <a:cs typeface="B Titr" pitchFamily="2" charset="-78"/>
            </a:endParaRPr>
          </a:p>
        </p:txBody>
      </p:sp>
    </p:spTree>
  </p:cSld>
  <p:clrMapOvr>
    <a:masterClrMapping/>
  </p:clrMapOvr>
  <p:transition spd="slow">
    <p:diamon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AutoShape 23"/>
          <p:cNvSpPr>
            <a:spLocks noChangeArrowheads="1"/>
          </p:cNvSpPr>
          <p:nvPr/>
        </p:nvSpPr>
        <p:spPr bwMode="auto">
          <a:xfrm>
            <a:off x="2071688" y="838200"/>
            <a:ext cx="4897437" cy="719137"/>
          </a:xfrm>
          <a:prstGeom prst="ribbon">
            <a:avLst>
              <a:gd name="adj1" fmla="val 12500"/>
              <a:gd name="adj2" fmla="val 70731"/>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defRPr/>
            </a:pPr>
            <a:endParaRPr lang="fa-IR"/>
          </a:p>
        </p:txBody>
      </p:sp>
      <p:sp>
        <p:nvSpPr>
          <p:cNvPr id="15365" name="Text Box 18"/>
          <p:cNvSpPr txBox="1">
            <a:spLocks noChangeArrowheads="1"/>
          </p:cNvSpPr>
          <p:nvPr/>
        </p:nvSpPr>
        <p:spPr bwMode="auto">
          <a:xfrm>
            <a:off x="2925763" y="1066800"/>
            <a:ext cx="3240087" cy="400050"/>
          </a:xfrm>
          <a:prstGeom prst="rect">
            <a:avLst/>
          </a:prstGeom>
          <a:noFill/>
          <a:ln w="9525">
            <a:noFill/>
            <a:miter lim="800000"/>
            <a:headEnd/>
            <a:tailEnd/>
          </a:ln>
        </p:spPr>
        <p:txBody>
          <a:bodyPr wrap="none">
            <a:spAutoFit/>
          </a:bodyPr>
          <a:lstStyle/>
          <a:p>
            <a:r>
              <a:rPr lang="fa-IR" sz="2000" dirty="0">
                <a:solidFill>
                  <a:srgbClr val="D60093"/>
                </a:solidFill>
                <a:cs typeface="B Titr" pitchFamily="2" charset="-78"/>
              </a:rPr>
              <a:t>( سطوح مسئولیت پذیری اخلاقي )</a:t>
            </a:r>
            <a:endParaRPr lang="en-US" sz="2000" dirty="0">
              <a:solidFill>
                <a:srgbClr val="D60093"/>
              </a:solidFill>
              <a:cs typeface="B Titr" pitchFamily="2" charset="-78"/>
            </a:endParaRPr>
          </a:p>
        </p:txBody>
      </p:sp>
      <p:sp>
        <p:nvSpPr>
          <p:cNvPr id="15366" name="TextBox 26"/>
          <p:cNvSpPr txBox="1">
            <a:spLocks noChangeArrowheads="1"/>
          </p:cNvSpPr>
          <p:nvPr/>
        </p:nvSpPr>
        <p:spPr bwMode="auto">
          <a:xfrm>
            <a:off x="285750" y="2057400"/>
            <a:ext cx="1138238" cy="369888"/>
          </a:xfrm>
          <a:prstGeom prst="rect">
            <a:avLst/>
          </a:prstGeom>
          <a:noFill/>
          <a:ln w="9525">
            <a:noFill/>
            <a:miter lim="800000"/>
            <a:headEnd/>
            <a:tailEnd/>
          </a:ln>
        </p:spPr>
        <p:txBody>
          <a:bodyPr wrap="none">
            <a:spAutoFit/>
          </a:bodyPr>
          <a:lstStyle/>
          <a:p>
            <a:r>
              <a:rPr lang="fa-IR" dirty="0">
                <a:solidFill>
                  <a:srgbClr val="002060"/>
                </a:solidFill>
                <a:cs typeface="B Titr" pitchFamily="2" charset="-78"/>
              </a:rPr>
              <a:t>سطح جامعه</a:t>
            </a:r>
          </a:p>
        </p:txBody>
      </p:sp>
      <p:sp>
        <p:nvSpPr>
          <p:cNvPr id="15367" name="TextBox 27"/>
          <p:cNvSpPr txBox="1">
            <a:spLocks noChangeArrowheads="1"/>
          </p:cNvSpPr>
          <p:nvPr/>
        </p:nvSpPr>
        <p:spPr bwMode="auto">
          <a:xfrm>
            <a:off x="214313" y="3124200"/>
            <a:ext cx="1241425" cy="369887"/>
          </a:xfrm>
          <a:prstGeom prst="rect">
            <a:avLst/>
          </a:prstGeom>
          <a:noFill/>
          <a:ln w="9525">
            <a:noFill/>
            <a:miter lim="800000"/>
            <a:headEnd/>
            <a:tailEnd/>
          </a:ln>
        </p:spPr>
        <p:txBody>
          <a:bodyPr wrap="none">
            <a:spAutoFit/>
          </a:bodyPr>
          <a:lstStyle/>
          <a:p>
            <a:r>
              <a:rPr lang="fa-IR" dirty="0">
                <a:solidFill>
                  <a:srgbClr val="002060"/>
                </a:solidFill>
                <a:cs typeface="B Titr" pitchFamily="2" charset="-78"/>
              </a:rPr>
              <a:t>سطح سازمان</a:t>
            </a:r>
          </a:p>
        </p:txBody>
      </p:sp>
      <p:sp>
        <p:nvSpPr>
          <p:cNvPr id="15368" name="TextBox 28"/>
          <p:cNvSpPr txBox="1">
            <a:spLocks noChangeArrowheads="1"/>
          </p:cNvSpPr>
          <p:nvPr/>
        </p:nvSpPr>
        <p:spPr bwMode="auto">
          <a:xfrm>
            <a:off x="419100" y="4267200"/>
            <a:ext cx="1009650" cy="369888"/>
          </a:xfrm>
          <a:prstGeom prst="rect">
            <a:avLst/>
          </a:prstGeom>
          <a:noFill/>
          <a:ln w="9525">
            <a:noFill/>
            <a:miter lim="800000"/>
            <a:headEnd/>
            <a:tailEnd/>
          </a:ln>
        </p:spPr>
        <p:txBody>
          <a:bodyPr wrap="none">
            <a:spAutoFit/>
          </a:bodyPr>
          <a:lstStyle/>
          <a:p>
            <a:r>
              <a:rPr lang="fa-IR" dirty="0">
                <a:solidFill>
                  <a:srgbClr val="002060"/>
                </a:solidFill>
                <a:cs typeface="B Titr" pitchFamily="2" charset="-78"/>
              </a:rPr>
              <a:t>سطح شغل</a:t>
            </a:r>
          </a:p>
        </p:txBody>
      </p:sp>
      <p:graphicFrame>
        <p:nvGraphicFramePr>
          <p:cNvPr id="30" name="Diagram 29"/>
          <p:cNvGraphicFramePr/>
          <p:nvPr/>
        </p:nvGraphicFramePr>
        <p:xfrm>
          <a:off x="1571604" y="1752600"/>
          <a:ext cx="6096000" cy="4286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370" name="TextBox 30"/>
          <p:cNvSpPr txBox="1">
            <a:spLocks noChangeArrowheads="1"/>
          </p:cNvSpPr>
          <p:nvPr/>
        </p:nvSpPr>
        <p:spPr bwMode="auto">
          <a:xfrm>
            <a:off x="285750" y="5257800"/>
            <a:ext cx="1154113" cy="369888"/>
          </a:xfrm>
          <a:prstGeom prst="rect">
            <a:avLst/>
          </a:prstGeom>
          <a:noFill/>
          <a:ln w="9525">
            <a:noFill/>
            <a:miter lim="800000"/>
            <a:headEnd/>
            <a:tailEnd/>
          </a:ln>
        </p:spPr>
        <p:txBody>
          <a:bodyPr wrap="none">
            <a:spAutoFit/>
          </a:bodyPr>
          <a:lstStyle/>
          <a:p>
            <a:r>
              <a:rPr lang="fa-IR" dirty="0">
                <a:solidFill>
                  <a:srgbClr val="002060"/>
                </a:solidFill>
                <a:cs typeface="B Titr" pitchFamily="2" charset="-78"/>
              </a:rPr>
              <a:t>سطح شخص</a:t>
            </a:r>
          </a:p>
        </p:txBody>
      </p:sp>
    </p:spTree>
  </p:cSld>
  <p:clrMapOvr>
    <a:masterClrMapping/>
  </p:clrMapOvr>
  <p:transition spd="slow">
    <p:diamon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295400"/>
            <a:ext cx="8229600" cy="2554545"/>
          </a:xfrm>
          <a:prstGeom prst="rect">
            <a:avLst/>
          </a:prstGeom>
        </p:spPr>
        <p:txBody>
          <a:bodyPr wrap="square">
            <a:spAutoFit/>
          </a:bodyPr>
          <a:lstStyle/>
          <a:p>
            <a:pPr algn="ctr"/>
            <a:r>
              <a:rPr lang="fa-IR" sz="4000" b="1" dirty="0" smtClean="0">
                <a:solidFill>
                  <a:srgbClr val="0000AC"/>
                </a:solidFill>
                <a:cs typeface="B Titr" pitchFamily="2" charset="-78"/>
              </a:rPr>
              <a:t>موفقیت آرمانی همگانی است و نیل به آن در سطح </a:t>
            </a:r>
            <a:r>
              <a:rPr lang="fa-IR" sz="4000" b="1" dirty="0" smtClean="0">
                <a:solidFill>
                  <a:srgbClr val="7030A0"/>
                </a:solidFill>
                <a:cs typeface="B Titr" pitchFamily="2" charset="-78"/>
              </a:rPr>
              <a:t>( شخصی – شغلی – سازمانی -ملی ) </a:t>
            </a:r>
            <a:r>
              <a:rPr lang="fa-IR" sz="4000" b="1" dirty="0" smtClean="0">
                <a:solidFill>
                  <a:srgbClr val="0000AC"/>
                </a:solidFill>
                <a:cs typeface="B Titr" pitchFamily="2" charset="-78"/>
              </a:rPr>
              <a:t>مرهون </a:t>
            </a:r>
          </a:p>
          <a:p>
            <a:pPr algn="ctr"/>
            <a:r>
              <a:rPr lang="fa-IR" sz="4000" b="1" dirty="0" smtClean="0">
                <a:solidFill>
                  <a:srgbClr val="C00000"/>
                </a:solidFill>
                <a:cs typeface="B Titr" pitchFamily="2" charset="-78"/>
              </a:rPr>
              <a:t>مسئولیت پذیری اخلاقی </a:t>
            </a:r>
            <a:r>
              <a:rPr lang="fa-IR" sz="4000" b="1" dirty="0" smtClean="0">
                <a:solidFill>
                  <a:srgbClr val="0000AC"/>
                </a:solidFill>
                <a:cs typeface="B Titr" pitchFamily="2" charset="-78"/>
              </a:rPr>
              <a:t>است </a:t>
            </a:r>
            <a:endParaRPr lang="en-US"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6278562"/>
          </a:xfrm>
        </p:spPr>
        <p:txBody>
          <a:bodyPr>
            <a:normAutofit fontScale="90000"/>
          </a:bodyPr>
          <a:lstStyle/>
          <a:p>
            <a:pPr>
              <a:lnSpc>
                <a:spcPct val="150000"/>
              </a:lnSpc>
            </a:pPr>
            <a:r>
              <a:rPr lang="fa-IR" sz="4800" dirty="0" smtClean="0">
                <a:solidFill>
                  <a:srgbClr val="0070C0"/>
                </a:solidFill>
                <a:cs typeface="B Titr" pitchFamily="2" charset="-78"/>
              </a:rPr>
              <a:t/>
            </a:r>
            <a:br>
              <a:rPr lang="fa-IR" sz="4800" dirty="0" smtClean="0">
                <a:solidFill>
                  <a:srgbClr val="0070C0"/>
                </a:solidFill>
                <a:cs typeface="B Titr" pitchFamily="2" charset="-78"/>
              </a:rPr>
            </a:br>
            <a:r>
              <a:rPr lang="fa-IR" sz="4800" dirty="0" smtClean="0">
                <a:solidFill>
                  <a:srgbClr val="0070C0"/>
                </a:solidFill>
                <a:cs typeface="B Titr" pitchFamily="2" charset="-78"/>
              </a:rPr>
              <a:t>دو سوال اساسی:</a:t>
            </a:r>
            <a:r>
              <a:rPr lang="fa-IR" sz="6000" dirty="0" smtClean="0">
                <a:solidFill>
                  <a:srgbClr val="0070C0"/>
                </a:solidFill>
                <a:cs typeface="B Titr" pitchFamily="2" charset="-78"/>
              </a:rPr>
              <a:t/>
            </a:r>
            <a:br>
              <a:rPr lang="fa-IR" sz="6000" dirty="0" smtClean="0">
                <a:solidFill>
                  <a:srgbClr val="0070C0"/>
                </a:solidFill>
                <a:cs typeface="B Titr" pitchFamily="2" charset="-78"/>
              </a:rPr>
            </a:br>
            <a:r>
              <a:rPr lang="fa-IR" sz="4900" dirty="0" smtClean="0">
                <a:solidFill>
                  <a:srgbClr val="0070C0"/>
                </a:solidFill>
                <a:cs typeface="B Titr" pitchFamily="2" charset="-78"/>
              </a:rPr>
              <a:t>آیا هرآنچه ما می خواهیم اخلاقی </a:t>
            </a:r>
            <a:r>
              <a:rPr lang="fa-IR" sz="6000" dirty="0" smtClean="0">
                <a:solidFill>
                  <a:srgbClr val="0070C0"/>
                </a:solidFill>
                <a:cs typeface="B Titr" pitchFamily="2" charset="-78"/>
              </a:rPr>
              <a:t>است؟</a:t>
            </a:r>
            <a:r>
              <a:rPr lang="fa-IR" sz="4900" dirty="0" smtClean="0"/>
              <a:t/>
            </a:r>
            <a:br>
              <a:rPr lang="fa-IR" sz="4900" dirty="0" smtClean="0"/>
            </a:br>
            <a:r>
              <a:rPr lang="fa-IR" sz="5300" b="1" dirty="0" smtClean="0">
                <a:solidFill>
                  <a:srgbClr val="C00000"/>
                </a:solidFill>
              </a:rPr>
              <a:t>آیا</a:t>
            </a:r>
            <a:r>
              <a:rPr lang="fa-IR" dirty="0" smtClean="0">
                <a:solidFill>
                  <a:srgbClr val="C00000"/>
                </a:solidFill>
                <a:cs typeface="B Titr" pitchFamily="2" charset="-78"/>
              </a:rPr>
              <a:t>راه و روشی که طی می کنیم تا بآنچه </a:t>
            </a:r>
            <a:br>
              <a:rPr lang="fa-IR" dirty="0" smtClean="0">
                <a:solidFill>
                  <a:srgbClr val="C00000"/>
                </a:solidFill>
                <a:cs typeface="B Titr" pitchFamily="2" charset="-78"/>
              </a:rPr>
            </a:br>
            <a:r>
              <a:rPr lang="fa-IR" dirty="0" smtClean="0">
                <a:solidFill>
                  <a:srgbClr val="C00000"/>
                </a:solidFill>
                <a:cs typeface="B Titr" pitchFamily="2" charset="-78"/>
              </a:rPr>
              <a:t>می خواهیم برسیم اخلاقی است؟</a:t>
            </a:r>
            <a:endParaRPr lang="fa-IR" dirty="0">
              <a:solidFill>
                <a:srgbClr val="C00000"/>
              </a:solidFill>
              <a:cs typeface="B Titr" pitchFamily="2" charset="-78"/>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a:p>
        </p:txBody>
      </p:sp>
      <p:pic>
        <p:nvPicPr>
          <p:cNvPr id="6146" name="Picture 2" descr="C:\Users\khaki\Desktop\images56.jpg"/>
          <p:cNvPicPr>
            <a:picLocks noChangeAspect="1" noChangeArrowheads="1"/>
          </p:cNvPicPr>
          <p:nvPr/>
        </p:nvPicPr>
        <p:blipFill>
          <a:blip r:embed="rId2" cstate="print"/>
          <a:srcRect/>
          <a:stretch>
            <a:fillRect/>
          </a:stretch>
        </p:blipFill>
        <p:spPr bwMode="auto">
          <a:xfrm>
            <a:off x="3200400" y="228600"/>
            <a:ext cx="2466975" cy="129540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66944"/>
            <a:ext cx="8429684" cy="857256"/>
          </a:xfrm>
          <a:prstGeom prst="roundRect">
            <a:avLst/>
          </a:prstGeom>
        </p:spPr>
        <p:style>
          <a:lnRef idx="0">
            <a:schemeClr val="accent6"/>
          </a:lnRef>
          <a:fillRef idx="3">
            <a:schemeClr val="accent6"/>
          </a:fillRef>
          <a:effectRef idx="3">
            <a:schemeClr val="accent6"/>
          </a:effectRef>
          <a:fontRef idx="minor">
            <a:schemeClr val="lt1"/>
          </a:fontRef>
        </p:style>
        <p:txBody>
          <a:bodyPr rtlCol="1" anchor="ctr"/>
          <a:lstStyle/>
          <a:p>
            <a:pPr algn="ctr">
              <a:defRPr/>
            </a:pPr>
            <a:endParaRPr lang="fa-IR">
              <a:ln>
                <a:solidFill>
                  <a:schemeClr val="accent2">
                    <a:lumMod val="75000"/>
                  </a:schemeClr>
                </a:solidFill>
              </a:ln>
            </a:endParaRPr>
          </a:p>
        </p:txBody>
      </p:sp>
      <p:sp>
        <p:nvSpPr>
          <p:cNvPr id="10" name="Rounded Rectangle 9"/>
          <p:cNvSpPr/>
          <p:nvPr/>
        </p:nvSpPr>
        <p:spPr>
          <a:xfrm>
            <a:off x="317410" y="3333744"/>
            <a:ext cx="8429684" cy="857256"/>
          </a:xfrm>
          <a:prstGeom prst="round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defRPr/>
            </a:pPr>
            <a:endParaRPr lang="fa-IR">
              <a:ln>
                <a:solidFill>
                  <a:schemeClr val="accent2">
                    <a:lumMod val="75000"/>
                  </a:schemeClr>
                </a:solidFill>
              </a:ln>
            </a:endParaRPr>
          </a:p>
        </p:txBody>
      </p:sp>
      <p:sp>
        <p:nvSpPr>
          <p:cNvPr id="11" name="Rounded Rectangle 10"/>
          <p:cNvSpPr/>
          <p:nvPr/>
        </p:nvSpPr>
        <p:spPr>
          <a:xfrm>
            <a:off x="284102" y="4552944"/>
            <a:ext cx="8429684" cy="857256"/>
          </a:xfrm>
          <a:prstGeom prst="roundRec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defRPr/>
            </a:pPr>
            <a:endParaRPr lang="fa-IR">
              <a:ln>
                <a:solidFill>
                  <a:schemeClr val="accent2">
                    <a:lumMod val="75000"/>
                  </a:schemeClr>
                </a:solidFill>
              </a:ln>
            </a:endParaRPr>
          </a:p>
        </p:txBody>
      </p:sp>
      <p:sp>
        <p:nvSpPr>
          <p:cNvPr id="12" name="Rounded Rectangle 11"/>
          <p:cNvSpPr/>
          <p:nvPr/>
        </p:nvSpPr>
        <p:spPr>
          <a:xfrm>
            <a:off x="228600" y="5695944"/>
            <a:ext cx="8429684" cy="857256"/>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defRPr/>
            </a:pPr>
            <a:endParaRPr lang="fa-IR">
              <a:ln>
                <a:solidFill>
                  <a:schemeClr val="accent2">
                    <a:lumMod val="75000"/>
                  </a:schemeClr>
                </a:solidFill>
              </a:ln>
            </a:endParaRPr>
          </a:p>
        </p:txBody>
      </p:sp>
      <p:sp>
        <p:nvSpPr>
          <p:cNvPr id="13329" name="AutoShape 16"/>
          <p:cNvSpPr>
            <a:spLocks noChangeArrowheads="1"/>
          </p:cNvSpPr>
          <p:nvPr/>
        </p:nvSpPr>
        <p:spPr bwMode="auto">
          <a:xfrm>
            <a:off x="228600" y="609600"/>
            <a:ext cx="8713787" cy="719137"/>
          </a:xfrm>
          <a:prstGeom prst="ribbon">
            <a:avLst>
              <a:gd name="adj1" fmla="val 12500"/>
              <a:gd name="adj2" fmla="val 75000"/>
            </a:avLst>
          </a:prstGeom>
          <a:gradFill rotWithShape="1">
            <a:gsLst>
              <a:gs pos="0">
                <a:schemeClr val="bg1"/>
              </a:gs>
              <a:gs pos="100000">
                <a:srgbClr val="FFCCFF"/>
              </a:gs>
            </a:gsLst>
            <a:path path="rect">
              <a:fillToRect l="50000" t="50000" r="50000" b="50000"/>
            </a:path>
          </a:gradFill>
          <a:ln w="9525">
            <a:solidFill>
              <a:schemeClr val="tx1"/>
            </a:solidFill>
            <a:round/>
            <a:headEnd/>
            <a:tailEnd/>
          </a:ln>
        </p:spPr>
        <p:txBody>
          <a:bodyPr wrap="none" anchor="ctr"/>
          <a:lstStyle/>
          <a:p>
            <a:endParaRPr lang="fa-IR"/>
          </a:p>
        </p:txBody>
      </p:sp>
      <p:sp>
        <p:nvSpPr>
          <p:cNvPr id="14354" name="Text Box 2"/>
          <p:cNvSpPr txBox="1">
            <a:spLocks noChangeArrowheads="1"/>
          </p:cNvSpPr>
          <p:nvPr/>
        </p:nvSpPr>
        <p:spPr bwMode="auto">
          <a:xfrm>
            <a:off x="1295400" y="762000"/>
            <a:ext cx="6553200" cy="461665"/>
          </a:xfrm>
          <a:prstGeom prst="rect">
            <a:avLst/>
          </a:prstGeom>
          <a:noFill/>
          <a:ln w="9525">
            <a:noFill/>
            <a:miter lim="800000"/>
            <a:headEnd/>
            <a:tailEnd/>
          </a:ln>
        </p:spPr>
        <p:txBody>
          <a:bodyPr wrap="square">
            <a:spAutoFit/>
          </a:bodyPr>
          <a:lstStyle/>
          <a:p>
            <a:pPr algn="ctr">
              <a:defRPr/>
            </a:pPr>
            <a:r>
              <a:rPr lang="fa-IR" sz="2400" dirty="0">
                <a:ln>
                  <a:solidFill>
                    <a:schemeClr val="accent2">
                      <a:lumMod val="75000"/>
                    </a:schemeClr>
                  </a:solidFill>
                </a:ln>
                <a:solidFill>
                  <a:srgbClr val="D60093"/>
                </a:solidFill>
                <a:latin typeface="Arial" pitchFamily="34" charset="0"/>
                <a:cs typeface="B Titr" pitchFamily="2" charset="-78"/>
              </a:rPr>
              <a:t>( بدین ترتیب </a:t>
            </a:r>
            <a:r>
              <a:rPr lang="fa-IR" sz="2400" dirty="0" smtClean="0">
                <a:ln>
                  <a:solidFill>
                    <a:schemeClr val="accent2">
                      <a:lumMod val="75000"/>
                    </a:schemeClr>
                  </a:solidFill>
                </a:ln>
                <a:solidFill>
                  <a:srgbClr val="D60093"/>
                </a:solidFill>
                <a:latin typeface="Arial" pitchFamily="34" charset="0"/>
                <a:cs typeface="B Titr" pitchFamily="2" charset="-78"/>
              </a:rPr>
              <a:t>می توان به اصول </a:t>
            </a:r>
            <a:r>
              <a:rPr lang="fa-IR" sz="2400" dirty="0">
                <a:ln>
                  <a:solidFill>
                    <a:schemeClr val="accent2">
                      <a:lumMod val="75000"/>
                    </a:schemeClr>
                  </a:solidFill>
                </a:ln>
                <a:solidFill>
                  <a:srgbClr val="D60093"/>
                </a:solidFill>
                <a:latin typeface="Arial" pitchFamily="34" charset="0"/>
                <a:cs typeface="B Titr" pitchFamily="2" charset="-78"/>
              </a:rPr>
              <a:t>راهبردی زیر دست </a:t>
            </a:r>
            <a:r>
              <a:rPr lang="fa-IR" sz="2400" dirty="0" smtClean="0">
                <a:ln>
                  <a:solidFill>
                    <a:schemeClr val="accent2">
                      <a:lumMod val="75000"/>
                    </a:schemeClr>
                  </a:solidFill>
                </a:ln>
                <a:solidFill>
                  <a:srgbClr val="D60093"/>
                </a:solidFill>
                <a:latin typeface="Arial" pitchFamily="34" charset="0"/>
                <a:cs typeface="B Titr" pitchFamily="2" charset="-78"/>
              </a:rPr>
              <a:t>یافت) </a:t>
            </a:r>
            <a:endParaRPr lang="en-US" sz="2400" dirty="0">
              <a:ln>
                <a:solidFill>
                  <a:schemeClr val="accent2">
                    <a:lumMod val="75000"/>
                  </a:schemeClr>
                </a:solidFill>
              </a:ln>
              <a:solidFill>
                <a:srgbClr val="D60093"/>
              </a:solidFill>
              <a:latin typeface="Arial" pitchFamily="34" charset="0"/>
              <a:cs typeface="B Titr" pitchFamily="2" charset="-78"/>
            </a:endParaRPr>
          </a:p>
        </p:txBody>
      </p:sp>
      <p:sp>
        <p:nvSpPr>
          <p:cNvPr id="14355" name="Text Box 10"/>
          <p:cNvSpPr txBox="1">
            <a:spLocks noChangeArrowheads="1"/>
          </p:cNvSpPr>
          <p:nvPr/>
        </p:nvSpPr>
        <p:spPr bwMode="auto">
          <a:xfrm>
            <a:off x="381000" y="2340114"/>
            <a:ext cx="8305800" cy="707886"/>
          </a:xfrm>
          <a:prstGeom prst="rect">
            <a:avLst/>
          </a:prstGeom>
          <a:noFill/>
          <a:ln w="9525">
            <a:noFill/>
            <a:miter lim="800000"/>
            <a:headEnd/>
            <a:tailEnd/>
          </a:ln>
        </p:spPr>
        <p:txBody>
          <a:bodyPr wrap="square">
            <a:spAutoFit/>
          </a:bodyPr>
          <a:lstStyle/>
          <a:p>
            <a:pPr>
              <a:defRPr/>
            </a:pPr>
            <a:r>
              <a:rPr lang="fa-IR" sz="2000" b="1" dirty="0" smtClean="0">
                <a:ln>
                  <a:solidFill>
                    <a:schemeClr val="accent2">
                      <a:lumMod val="75000"/>
                    </a:schemeClr>
                  </a:solidFill>
                </a:ln>
                <a:solidFill>
                  <a:schemeClr val="accent6">
                    <a:lumMod val="40000"/>
                    <a:lumOff val="60000"/>
                  </a:schemeClr>
                </a:solidFill>
                <a:latin typeface="Arial" pitchFamily="34" charset="0"/>
                <a:cs typeface="B Titr" pitchFamily="2" charset="-78"/>
              </a:rPr>
              <a:t>اصل دوم </a:t>
            </a:r>
            <a:r>
              <a:rPr lang="fa-IR" sz="2000" b="1" dirty="0" smtClean="0">
                <a:ln>
                  <a:solidFill>
                    <a:schemeClr val="accent2">
                      <a:lumMod val="75000"/>
                    </a:schemeClr>
                  </a:solidFill>
                </a:ln>
                <a:solidFill>
                  <a:srgbClr val="CC0066"/>
                </a:solidFill>
                <a:latin typeface="Arial" pitchFamily="34" charset="0"/>
                <a:cs typeface="B Titr" pitchFamily="2" charset="-78"/>
              </a:rPr>
              <a:t>: </a:t>
            </a:r>
            <a:r>
              <a:rPr lang="fa-IR" sz="2000" b="1" dirty="0">
                <a:ln>
                  <a:solidFill>
                    <a:schemeClr val="accent2">
                      <a:lumMod val="75000"/>
                    </a:schemeClr>
                  </a:solidFill>
                </a:ln>
                <a:solidFill>
                  <a:srgbClr val="0000AC"/>
                </a:solidFill>
                <a:latin typeface="Arial" pitchFamily="34" charset="0"/>
                <a:cs typeface="B Titr" pitchFamily="2" charset="-78"/>
              </a:rPr>
              <a:t>اگر جامعه/سازمان مسئولیت پذیر باشد به میزان مسئولیت پذیری </a:t>
            </a:r>
            <a:r>
              <a:rPr lang="fa-IR" sz="2000" b="1" dirty="0" smtClean="0">
                <a:ln>
                  <a:solidFill>
                    <a:schemeClr val="accent2">
                      <a:lumMod val="75000"/>
                    </a:schemeClr>
                  </a:solidFill>
                </a:ln>
                <a:solidFill>
                  <a:srgbClr val="0000AC"/>
                </a:solidFill>
                <a:latin typeface="Arial" pitchFamily="34" charset="0"/>
                <a:cs typeface="B Titr" pitchFamily="2" charset="-78"/>
              </a:rPr>
              <a:t>قاعده گرا </a:t>
            </a:r>
            <a:r>
              <a:rPr lang="fa-IR" sz="2000" b="1" dirty="0">
                <a:ln>
                  <a:solidFill>
                    <a:schemeClr val="accent2">
                      <a:lumMod val="75000"/>
                    </a:schemeClr>
                  </a:solidFill>
                </a:ln>
                <a:solidFill>
                  <a:srgbClr val="0000AC"/>
                </a:solidFill>
                <a:latin typeface="Arial" pitchFamily="34" charset="0"/>
                <a:cs typeface="B Titr" pitchFamily="2" charset="-78"/>
              </a:rPr>
              <a:t>می گردد .</a:t>
            </a:r>
            <a:endParaRPr lang="en-US" sz="2000" b="1" dirty="0">
              <a:ln>
                <a:solidFill>
                  <a:schemeClr val="accent2">
                    <a:lumMod val="75000"/>
                  </a:schemeClr>
                </a:solidFill>
              </a:ln>
              <a:solidFill>
                <a:srgbClr val="0000AC"/>
              </a:solidFill>
              <a:latin typeface="Arial" pitchFamily="34" charset="0"/>
              <a:cs typeface="B Titr" pitchFamily="2" charset="-78"/>
            </a:endParaRPr>
          </a:p>
        </p:txBody>
      </p:sp>
      <p:sp>
        <p:nvSpPr>
          <p:cNvPr id="14356" name="Text Box 11"/>
          <p:cNvSpPr txBox="1">
            <a:spLocks noChangeArrowheads="1"/>
          </p:cNvSpPr>
          <p:nvPr/>
        </p:nvSpPr>
        <p:spPr bwMode="auto">
          <a:xfrm>
            <a:off x="497482" y="3486090"/>
            <a:ext cx="8113118" cy="400110"/>
          </a:xfrm>
          <a:prstGeom prst="rect">
            <a:avLst/>
          </a:prstGeom>
          <a:noFill/>
          <a:ln w="9525">
            <a:noFill/>
            <a:miter lim="800000"/>
            <a:headEnd/>
            <a:tailEnd/>
          </a:ln>
        </p:spPr>
        <p:txBody>
          <a:bodyPr wrap="none">
            <a:spAutoFit/>
          </a:bodyPr>
          <a:lstStyle/>
          <a:p>
            <a:pPr>
              <a:defRPr/>
            </a:pPr>
            <a:r>
              <a:rPr lang="fa-IR" sz="2000" b="1" dirty="0">
                <a:ln>
                  <a:solidFill>
                    <a:schemeClr val="accent2">
                      <a:lumMod val="75000"/>
                    </a:schemeClr>
                  </a:solidFill>
                </a:ln>
                <a:solidFill>
                  <a:srgbClr val="0099CC"/>
                </a:solidFill>
                <a:latin typeface="Arial" pitchFamily="34" charset="0"/>
                <a:cs typeface="B Titr" pitchFamily="2" charset="-78"/>
              </a:rPr>
              <a:t>اصل </a:t>
            </a:r>
            <a:r>
              <a:rPr lang="fa-IR" sz="2000" b="1" dirty="0" smtClean="0">
                <a:ln>
                  <a:solidFill>
                    <a:schemeClr val="accent2">
                      <a:lumMod val="75000"/>
                    </a:schemeClr>
                  </a:solidFill>
                </a:ln>
                <a:solidFill>
                  <a:srgbClr val="0070C0"/>
                </a:solidFill>
                <a:latin typeface="Arial" pitchFamily="34" charset="0"/>
                <a:cs typeface="B Titr" pitchFamily="2" charset="-78"/>
              </a:rPr>
              <a:t>سوم</a:t>
            </a:r>
            <a:r>
              <a:rPr lang="fa-IR" sz="2000" b="1" dirty="0" smtClean="0">
                <a:ln>
                  <a:solidFill>
                    <a:schemeClr val="accent2">
                      <a:lumMod val="75000"/>
                    </a:schemeClr>
                  </a:solidFill>
                </a:ln>
                <a:solidFill>
                  <a:srgbClr val="FF00FF"/>
                </a:solidFill>
                <a:latin typeface="Arial" pitchFamily="34" charset="0"/>
                <a:cs typeface="B Titr" pitchFamily="2" charset="-78"/>
              </a:rPr>
              <a:t> </a:t>
            </a:r>
            <a:r>
              <a:rPr lang="fa-IR" sz="2000" b="1" dirty="0" smtClean="0">
                <a:ln>
                  <a:solidFill>
                    <a:schemeClr val="accent2">
                      <a:lumMod val="75000"/>
                    </a:schemeClr>
                  </a:solidFill>
                </a:ln>
                <a:solidFill>
                  <a:srgbClr val="0099CC"/>
                </a:solidFill>
                <a:latin typeface="Arial" pitchFamily="34" charset="0"/>
                <a:cs typeface="B Titr" pitchFamily="2" charset="-78"/>
              </a:rPr>
              <a:t>:</a:t>
            </a:r>
            <a:r>
              <a:rPr lang="fa-IR" sz="2000" b="1" dirty="0" smtClean="0">
                <a:ln>
                  <a:solidFill>
                    <a:schemeClr val="accent2">
                      <a:lumMod val="75000"/>
                    </a:schemeClr>
                  </a:solidFill>
                </a:ln>
                <a:solidFill>
                  <a:srgbClr val="0000AC"/>
                </a:solidFill>
                <a:latin typeface="Arial" pitchFamily="34" charset="0"/>
                <a:cs typeface="B Titr" pitchFamily="2" charset="-78"/>
              </a:rPr>
              <a:t> </a:t>
            </a:r>
            <a:r>
              <a:rPr lang="fa-IR" sz="2000" b="1" dirty="0">
                <a:ln>
                  <a:solidFill>
                    <a:schemeClr val="accent2">
                      <a:lumMod val="75000"/>
                    </a:schemeClr>
                  </a:solidFill>
                </a:ln>
                <a:solidFill>
                  <a:srgbClr val="0000AC"/>
                </a:solidFill>
                <a:latin typeface="Arial" pitchFamily="34" charset="0"/>
                <a:cs typeface="B Titr" pitchFamily="2" charset="-78"/>
              </a:rPr>
              <a:t>اگر جامعه/سازمان </a:t>
            </a:r>
            <a:r>
              <a:rPr lang="fa-IR" sz="2000" b="1" dirty="0" smtClean="0">
                <a:ln>
                  <a:solidFill>
                    <a:schemeClr val="accent2">
                      <a:lumMod val="75000"/>
                    </a:schemeClr>
                  </a:solidFill>
                </a:ln>
                <a:solidFill>
                  <a:srgbClr val="0000AC"/>
                </a:solidFill>
                <a:latin typeface="Arial" pitchFamily="34" charset="0"/>
                <a:cs typeface="B Titr" pitchFamily="2" charset="-78"/>
              </a:rPr>
              <a:t>قاعده مند </a:t>
            </a:r>
            <a:r>
              <a:rPr lang="fa-IR" sz="2000" b="1" dirty="0">
                <a:ln>
                  <a:solidFill>
                    <a:schemeClr val="accent2">
                      <a:lumMod val="75000"/>
                    </a:schemeClr>
                  </a:solidFill>
                </a:ln>
                <a:solidFill>
                  <a:srgbClr val="0000AC"/>
                </a:solidFill>
                <a:latin typeface="Arial" pitchFamily="34" charset="0"/>
                <a:cs typeface="B Titr" pitchFamily="2" charset="-78"/>
              </a:rPr>
              <a:t>گردد به </a:t>
            </a:r>
            <a:r>
              <a:rPr lang="fa-IR" sz="2000" b="1" dirty="0" smtClean="0">
                <a:ln>
                  <a:solidFill>
                    <a:schemeClr val="accent2">
                      <a:lumMod val="75000"/>
                    </a:schemeClr>
                  </a:solidFill>
                </a:ln>
                <a:solidFill>
                  <a:srgbClr val="0000AC"/>
                </a:solidFill>
                <a:latin typeface="Arial" pitchFamily="34" charset="0"/>
                <a:cs typeface="B Titr" pitchFamily="2" charset="-78"/>
              </a:rPr>
              <a:t>همان میزان قابل </a:t>
            </a:r>
            <a:r>
              <a:rPr lang="fa-IR" sz="2000" b="1" dirty="0">
                <a:ln>
                  <a:solidFill>
                    <a:schemeClr val="accent2">
                      <a:lumMod val="75000"/>
                    </a:schemeClr>
                  </a:solidFill>
                </a:ln>
                <a:solidFill>
                  <a:srgbClr val="0000AC"/>
                </a:solidFill>
                <a:latin typeface="Arial" pitchFamily="34" charset="0"/>
                <a:cs typeface="B Titr" pitchFamily="2" charset="-78"/>
              </a:rPr>
              <a:t>پیش بینی خواهد بود .</a:t>
            </a:r>
            <a:endParaRPr lang="en-US" sz="2000" b="1" dirty="0">
              <a:ln>
                <a:solidFill>
                  <a:schemeClr val="accent2">
                    <a:lumMod val="75000"/>
                  </a:schemeClr>
                </a:solidFill>
              </a:ln>
              <a:solidFill>
                <a:srgbClr val="0000AC"/>
              </a:solidFill>
              <a:latin typeface="Arial" pitchFamily="34" charset="0"/>
              <a:cs typeface="B Titr" pitchFamily="2" charset="-78"/>
            </a:endParaRPr>
          </a:p>
        </p:txBody>
      </p:sp>
      <p:sp>
        <p:nvSpPr>
          <p:cNvPr id="14357" name="Text Box 12"/>
          <p:cNvSpPr txBox="1">
            <a:spLocks noChangeArrowheads="1"/>
          </p:cNvSpPr>
          <p:nvPr/>
        </p:nvSpPr>
        <p:spPr bwMode="auto">
          <a:xfrm>
            <a:off x="285721" y="4702314"/>
            <a:ext cx="8429683" cy="707886"/>
          </a:xfrm>
          <a:prstGeom prst="rect">
            <a:avLst/>
          </a:prstGeom>
          <a:noFill/>
          <a:ln w="9525">
            <a:noFill/>
            <a:miter lim="800000"/>
            <a:headEnd/>
            <a:tailEnd/>
          </a:ln>
        </p:spPr>
        <p:txBody>
          <a:bodyPr>
            <a:spAutoFit/>
          </a:bodyPr>
          <a:lstStyle/>
          <a:p>
            <a:pPr>
              <a:defRPr/>
            </a:pPr>
            <a:r>
              <a:rPr lang="fa-IR" sz="2000" b="1" dirty="0" smtClean="0">
                <a:ln>
                  <a:solidFill>
                    <a:schemeClr val="accent2">
                      <a:lumMod val="75000"/>
                    </a:schemeClr>
                  </a:solidFill>
                </a:ln>
                <a:solidFill>
                  <a:schemeClr val="accent6">
                    <a:lumMod val="60000"/>
                    <a:lumOff val="40000"/>
                  </a:schemeClr>
                </a:solidFill>
                <a:latin typeface="Arial" pitchFamily="34" charset="0"/>
                <a:cs typeface="B Titr" pitchFamily="2" charset="-78"/>
              </a:rPr>
              <a:t>اصل چهارم </a:t>
            </a:r>
            <a:r>
              <a:rPr lang="fa-IR" sz="2000" b="1" dirty="0" smtClean="0">
                <a:ln>
                  <a:solidFill>
                    <a:schemeClr val="accent2">
                      <a:lumMod val="75000"/>
                    </a:schemeClr>
                  </a:solidFill>
                </a:ln>
                <a:solidFill>
                  <a:srgbClr val="FF00FF"/>
                </a:solidFill>
                <a:latin typeface="Arial" pitchFamily="34" charset="0"/>
                <a:cs typeface="B Titr" pitchFamily="2" charset="-78"/>
              </a:rPr>
              <a:t>:</a:t>
            </a:r>
            <a:r>
              <a:rPr lang="fa-IR" sz="2000" b="1" dirty="0" smtClean="0">
                <a:ln>
                  <a:solidFill>
                    <a:schemeClr val="accent2">
                      <a:lumMod val="75000"/>
                    </a:schemeClr>
                  </a:solidFill>
                </a:ln>
                <a:solidFill>
                  <a:srgbClr val="0000AC"/>
                </a:solidFill>
                <a:latin typeface="Arial" pitchFamily="34" charset="0"/>
                <a:cs typeface="B Titr" pitchFamily="2" charset="-78"/>
              </a:rPr>
              <a:t> </a:t>
            </a:r>
            <a:r>
              <a:rPr lang="fa-IR" sz="2000" b="1" dirty="0">
                <a:ln>
                  <a:solidFill>
                    <a:schemeClr val="accent2">
                      <a:lumMod val="75000"/>
                    </a:schemeClr>
                  </a:solidFill>
                </a:ln>
                <a:solidFill>
                  <a:srgbClr val="0000AC"/>
                </a:solidFill>
                <a:latin typeface="Arial" pitchFamily="34" charset="0"/>
                <a:cs typeface="B Titr" pitchFamily="2" charset="-78"/>
              </a:rPr>
              <a:t>اگر جامعه/سازمان قابل پیش بینی باشد به میزان پیش بینی پذیری اعتماد آفرین خواهد بود .</a:t>
            </a:r>
            <a:endParaRPr lang="en-US" sz="2000" b="1" dirty="0">
              <a:ln>
                <a:solidFill>
                  <a:schemeClr val="accent2">
                    <a:lumMod val="75000"/>
                  </a:schemeClr>
                </a:solidFill>
              </a:ln>
              <a:solidFill>
                <a:srgbClr val="0000AC"/>
              </a:solidFill>
              <a:latin typeface="Arial" pitchFamily="34" charset="0"/>
              <a:cs typeface="B Titr" pitchFamily="2" charset="-78"/>
            </a:endParaRPr>
          </a:p>
        </p:txBody>
      </p:sp>
      <p:sp>
        <p:nvSpPr>
          <p:cNvPr id="14358" name="Text Box 13"/>
          <p:cNvSpPr txBox="1">
            <a:spLocks noChangeArrowheads="1"/>
          </p:cNvSpPr>
          <p:nvPr/>
        </p:nvSpPr>
        <p:spPr bwMode="auto">
          <a:xfrm>
            <a:off x="292100" y="5768975"/>
            <a:ext cx="8455025" cy="708025"/>
          </a:xfrm>
          <a:prstGeom prst="rect">
            <a:avLst/>
          </a:prstGeom>
          <a:noFill/>
          <a:ln w="9525">
            <a:noFill/>
            <a:miter lim="800000"/>
            <a:headEnd/>
            <a:tailEnd/>
          </a:ln>
        </p:spPr>
        <p:txBody>
          <a:bodyPr>
            <a:spAutoFit/>
          </a:bodyPr>
          <a:lstStyle/>
          <a:p>
            <a:pPr>
              <a:defRPr/>
            </a:pPr>
            <a:r>
              <a:rPr lang="fa-IR" sz="2000" b="1" dirty="0" smtClean="0">
                <a:ln>
                  <a:solidFill>
                    <a:schemeClr val="accent2">
                      <a:lumMod val="75000"/>
                    </a:schemeClr>
                  </a:solidFill>
                </a:ln>
                <a:solidFill>
                  <a:srgbClr val="FFC000"/>
                </a:solidFill>
                <a:latin typeface="Arial" pitchFamily="34" charset="0"/>
                <a:cs typeface="B Titr" pitchFamily="2" charset="-78"/>
              </a:rPr>
              <a:t>اصل پنجم : </a:t>
            </a:r>
            <a:r>
              <a:rPr lang="fa-IR" sz="2000" b="1" dirty="0">
                <a:ln>
                  <a:solidFill>
                    <a:schemeClr val="accent2">
                      <a:lumMod val="75000"/>
                    </a:schemeClr>
                  </a:solidFill>
                </a:ln>
                <a:solidFill>
                  <a:srgbClr val="0000AC"/>
                </a:solidFill>
                <a:latin typeface="Arial" pitchFamily="34" charset="0"/>
                <a:cs typeface="B Titr" pitchFamily="2" charset="-78"/>
              </a:rPr>
              <a:t>اگر جامعه/سازمان اعتماد بیافریند به میزان اعتماد آفرینی با محیط خود ارتباط معقول و منطقی برقرار می کند .</a:t>
            </a:r>
            <a:endParaRPr lang="en-US" sz="2000" b="1" dirty="0">
              <a:ln>
                <a:solidFill>
                  <a:schemeClr val="accent2">
                    <a:lumMod val="75000"/>
                  </a:schemeClr>
                </a:solidFill>
              </a:ln>
              <a:solidFill>
                <a:srgbClr val="0000AC"/>
              </a:solidFill>
              <a:latin typeface="Arial" pitchFamily="34" charset="0"/>
              <a:cs typeface="B Titr" pitchFamily="2" charset="-78"/>
            </a:endParaRPr>
          </a:p>
        </p:txBody>
      </p:sp>
      <p:sp>
        <p:nvSpPr>
          <p:cNvPr id="15" name="Text Box 10"/>
          <p:cNvSpPr txBox="1">
            <a:spLocks noChangeArrowheads="1"/>
          </p:cNvSpPr>
          <p:nvPr/>
        </p:nvSpPr>
        <p:spPr bwMode="auto">
          <a:xfrm>
            <a:off x="457200" y="1524000"/>
            <a:ext cx="8382000" cy="400110"/>
          </a:xfrm>
          <a:prstGeom prst="rect">
            <a:avLst/>
          </a:prstGeom>
          <a:noFill/>
          <a:ln w="9525">
            <a:noFill/>
            <a:miter lim="800000"/>
            <a:headEnd/>
            <a:tailEnd/>
          </a:ln>
        </p:spPr>
        <p:txBody>
          <a:bodyPr wrap="square">
            <a:spAutoFit/>
          </a:bodyPr>
          <a:lstStyle/>
          <a:p>
            <a:pPr>
              <a:defRPr/>
            </a:pPr>
            <a:r>
              <a:rPr lang="fa-IR" sz="2000" b="1" dirty="0">
                <a:ln>
                  <a:solidFill>
                    <a:schemeClr val="accent2">
                      <a:lumMod val="75000"/>
                    </a:schemeClr>
                  </a:solidFill>
                </a:ln>
                <a:solidFill>
                  <a:schemeClr val="accent4"/>
                </a:solidFill>
                <a:latin typeface="Arial" pitchFamily="34" charset="0"/>
                <a:cs typeface="B Titr" pitchFamily="2" charset="-78"/>
              </a:rPr>
              <a:t>اصل اول </a:t>
            </a:r>
            <a:r>
              <a:rPr lang="fa-IR" sz="2000" b="1" dirty="0" smtClean="0">
                <a:ln>
                  <a:solidFill>
                    <a:schemeClr val="accent2">
                      <a:lumMod val="75000"/>
                    </a:schemeClr>
                  </a:solidFill>
                </a:ln>
                <a:solidFill>
                  <a:srgbClr val="CC0066"/>
                </a:solidFill>
                <a:latin typeface="Arial" pitchFamily="34" charset="0"/>
                <a:cs typeface="B Titr" pitchFamily="2" charset="-78"/>
              </a:rPr>
              <a:t>:موفقیت آرمانی همگانی است و نیل به آن مرهون مسؤلیت پذیری اخلاقی است</a:t>
            </a:r>
            <a:r>
              <a:rPr lang="fa-IR" sz="2000" b="1" dirty="0" smtClean="0">
                <a:ln>
                  <a:solidFill>
                    <a:schemeClr val="accent2">
                      <a:lumMod val="75000"/>
                    </a:schemeClr>
                  </a:solidFill>
                </a:ln>
                <a:solidFill>
                  <a:srgbClr val="0000AC"/>
                </a:solidFill>
                <a:latin typeface="Arial" pitchFamily="34" charset="0"/>
                <a:cs typeface="B Titr" pitchFamily="2" charset="-78"/>
              </a:rPr>
              <a:t>.</a:t>
            </a:r>
            <a:endParaRPr lang="en-US" sz="2000" b="1" dirty="0">
              <a:ln>
                <a:solidFill>
                  <a:schemeClr val="accent2">
                    <a:lumMod val="75000"/>
                  </a:schemeClr>
                </a:solidFill>
              </a:ln>
              <a:solidFill>
                <a:srgbClr val="0000AC"/>
              </a:solidFill>
              <a:latin typeface="Arial" pitchFamily="34" charset="0"/>
              <a:cs typeface="B Titr" pitchFamily="2" charset="-78"/>
            </a:endParaRPr>
          </a:p>
        </p:txBody>
      </p:sp>
    </p:spTree>
  </p:cSld>
  <p:clrMapOvr>
    <a:masterClrMapping/>
  </p:clrMapOvr>
  <p:transition spd="slow">
    <p:diamon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2438400" y="5562600"/>
            <a:ext cx="3581400" cy="83820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flatTx/>
          </a:bodyPr>
          <a:lstStyle/>
          <a:p>
            <a:pPr algn="ctr">
              <a:defRPr/>
            </a:pPr>
            <a:r>
              <a:rPr lang="fa-IR" sz="1600" dirty="0">
                <a:solidFill>
                  <a:srgbClr val="0000CC"/>
                </a:solidFill>
                <a:cs typeface="B Titr" pitchFamily="2" charset="-78"/>
              </a:rPr>
              <a:t>مسئولیت پذیری </a:t>
            </a:r>
            <a:r>
              <a:rPr lang="fa-IR" sz="1600" dirty="0" smtClean="0">
                <a:solidFill>
                  <a:srgbClr val="0000CC"/>
                </a:solidFill>
                <a:cs typeface="B Titr" pitchFamily="2" charset="-78"/>
              </a:rPr>
              <a:t>اجتماعی/سازمانی/فردی</a:t>
            </a:r>
            <a:endParaRPr lang="en-US" sz="1600" dirty="0">
              <a:solidFill>
                <a:srgbClr val="0000CC"/>
              </a:solidFill>
              <a:cs typeface="B Titr" pitchFamily="2" charset="-78"/>
            </a:endParaRPr>
          </a:p>
        </p:txBody>
      </p:sp>
      <p:sp>
        <p:nvSpPr>
          <p:cNvPr id="10" name="Rectangle 5"/>
          <p:cNvSpPr>
            <a:spLocks noChangeArrowheads="1"/>
          </p:cNvSpPr>
          <p:nvPr/>
        </p:nvSpPr>
        <p:spPr bwMode="auto">
          <a:xfrm>
            <a:off x="2362200" y="4114800"/>
            <a:ext cx="3657600" cy="91440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flatTx/>
          </a:bodyPr>
          <a:lstStyle/>
          <a:p>
            <a:pPr algn="ctr">
              <a:defRPr/>
            </a:pPr>
            <a:r>
              <a:rPr lang="fa-IR" sz="3200" dirty="0" smtClean="0">
                <a:solidFill>
                  <a:srgbClr val="0000CC"/>
                </a:solidFill>
                <a:cs typeface="B Titr" pitchFamily="2" charset="-78"/>
              </a:rPr>
              <a:t>قاعده گرایی اخلاقی</a:t>
            </a:r>
            <a:endParaRPr lang="en-US" sz="3200" dirty="0">
              <a:solidFill>
                <a:srgbClr val="0000CC"/>
              </a:solidFill>
              <a:cs typeface="B Titr" pitchFamily="2" charset="-78"/>
            </a:endParaRPr>
          </a:p>
        </p:txBody>
      </p:sp>
      <p:sp>
        <p:nvSpPr>
          <p:cNvPr id="11" name="Rectangle 4"/>
          <p:cNvSpPr>
            <a:spLocks noChangeArrowheads="1"/>
          </p:cNvSpPr>
          <p:nvPr/>
        </p:nvSpPr>
        <p:spPr bwMode="auto">
          <a:xfrm>
            <a:off x="2362200" y="2971800"/>
            <a:ext cx="3657600" cy="60960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flatTx/>
          </a:bodyPr>
          <a:lstStyle/>
          <a:p>
            <a:pPr algn="ctr">
              <a:defRPr/>
            </a:pPr>
            <a:r>
              <a:rPr lang="fa-IR" sz="1600" dirty="0" smtClean="0">
                <a:solidFill>
                  <a:srgbClr val="0000CC"/>
                </a:solidFill>
                <a:cs typeface="B Titr" pitchFamily="2" charset="-78"/>
              </a:rPr>
              <a:t> </a:t>
            </a:r>
            <a:r>
              <a:rPr lang="fa-IR" sz="2000" dirty="0" smtClean="0">
                <a:solidFill>
                  <a:srgbClr val="FF0000"/>
                </a:solidFill>
                <a:cs typeface="B Titr" pitchFamily="2" charset="-78"/>
              </a:rPr>
              <a:t>پیش </a:t>
            </a:r>
            <a:r>
              <a:rPr lang="fa-IR" sz="2000" dirty="0">
                <a:solidFill>
                  <a:srgbClr val="FF0000"/>
                </a:solidFill>
                <a:cs typeface="B Titr" pitchFamily="2" charset="-78"/>
              </a:rPr>
              <a:t>بینی </a:t>
            </a:r>
            <a:r>
              <a:rPr lang="fa-IR" sz="2000" dirty="0" smtClean="0">
                <a:solidFill>
                  <a:srgbClr val="FF0000"/>
                </a:solidFill>
                <a:cs typeface="B Titr" pitchFamily="2" charset="-78"/>
              </a:rPr>
              <a:t>پذیری رفتاری و ساختاری</a:t>
            </a:r>
            <a:endParaRPr lang="en-US" sz="2000" dirty="0">
              <a:solidFill>
                <a:srgbClr val="FF0000"/>
              </a:solidFill>
              <a:cs typeface="B Titr" pitchFamily="2" charset="-78"/>
            </a:endParaRPr>
          </a:p>
        </p:txBody>
      </p:sp>
      <p:sp>
        <p:nvSpPr>
          <p:cNvPr id="12" name="Rectangle 3"/>
          <p:cNvSpPr>
            <a:spLocks noChangeArrowheads="1"/>
          </p:cNvSpPr>
          <p:nvPr/>
        </p:nvSpPr>
        <p:spPr bwMode="auto">
          <a:xfrm>
            <a:off x="2438400" y="1524000"/>
            <a:ext cx="3645768" cy="76200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flatTx/>
          </a:bodyPr>
          <a:lstStyle/>
          <a:p>
            <a:pPr algn="ctr">
              <a:defRPr/>
            </a:pPr>
            <a:r>
              <a:rPr lang="fa-IR" sz="3600" dirty="0" smtClean="0">
                <a:solidFill>
                  <a:srgbClr val="0000CC"/>
                </a:solidFill>
                <a:cs typeface="B Titr" pitchFamily="2" charset="-78"/>
              </a:rPr>
              <a:t>اعتمادآفرینی</a:t>
            </a:r>
            <a:endParaRPr lang="en-US" sz="3600" dirty="0">
              <a:solidFill>
                <a:srgbClr val="0000CC"/>
              </a:solidFill>
              <a:cs typeface="B Titr" pitchFamily="2" charset="-78"/>
            </a:endParaRPr>
          </a:p>
        </p:txBody>
      </p:sp>
      <p:sp>
        <p:nvSpPr>
          <p:cNvPr id="14" name="Up Arrow 13"/>
          <p:cNvSpPr/>
          <p:nvPr/>
        </p:nvSpPr>
        <p:spPr>
          <a:xfrm>
            <a:off x="3962400" y="2286000"/>
            <a:ext cx="484632" cy="609600"/>
          </a:xfrm>
          <a:prstGeom prs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Up Arrow 14"/>
          <p:cNvSpPr/>
          <p:nvPr/>
        </p:nvSpPr>
        <p:spPr>
          <a:xfrm>
            <a:off x="3962400" y="3581400"/>
            <a:ext cx="457200" cy="457200"/>
          </a:xfrm>
          <a:prstGeom prs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Up Arrow 20"/>
          <p:cNvSpPr/>
          <p:nvPr/>
        </p:nvSpPr>
        <p:spPr>
          <a:xfrm>
            <a:off x="3886200" y="5029200"/>
            <a:ext cx="533400" cy="533400"/>
          </a:xfrm>
          <a:prstGeom prst="upArrow">
            <a:avLst>
              <a:gd name="adj1" fmla="val 50000"/>
              <a:gd name="adj2" fmla="val 43914"/>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2286000" y="228600"/>
            <a:ext cx="3733800" cy="10668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cs typeface="B Titr" pitchFamily="2" charset="-78"/>
              </a:rPr>
              <a:t>ایجاد شبکه صحیح ارتباط میان انسان ها با هم و عوامل محیطی</a:t>
            </a:r>
            <a:endParaRPr lang="en-US" dirty="0">
              <a:solidFill>
                <a:schemeClr val="tx1"/>
              </a:solidFill>
              <a:cs typeface="B Titr" pitchFamily="2" charset="-78"/>
            </a:endParaRPr>
          </a:p>
        </p:txBody>
      </p:sp>
      <p:sp>
        <p:nvSpPr>
          <p:cNvPr id="26" name="Curved Left Arrow 25"/>
          <p:cNvSpPr/>
          <p:nvPr/>
        </p:nvSpPr>
        <p:spPr>
          <a:xfrm rot="10800000">
            <a:off x="1221144" y="430562"/>
            <a:ext cx="1214909" cy="1598342"/>
          </a:xfrm>
          <a:prstGeom prst="curvedLeftArrow">
            <a:avLst>
              <a:gd name="adj1" fmla="val 25000"/>
              <a:gd name="adj2" fmla="val 5186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Curved Left Arrow 27"/>
          <p:cNvSpPr/>
          <p:nvPr/>
        </p:nvSpPr>
        <p:spPr>
          <a:xfrm>
            <a:off x="6096000" y="762000"/>
            <a:ext cx="1676400" cy="5410200"/>
          </a:xfrm>
          <a:prstGeom prst="curved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4"/>
          <p:cNvSpPr>
            <a:spLocks noChangeArrowheads="1"/>
          </p:cNvSpPr>
          <p:nvPr/>
        </p:nvSpPr>
        <p:spPr bwMode="auto">
          <a:xfrm>
            <a:off x="1600200" y="762000"/>
            <a:ext cx="6283325" cy="719138"/>
          </a:xfrm>
          <a:prstGeom prst="ribbon">
            <a:avLst>
              <a:gd name="adj1" fmla="val 12500"/>
              <a:gd name="adj2" fmla="val 70731"/>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a:defRPr/>
            </a:pPr>
            <a:endParaRPr lang="fa-IR"/>
          </a:p>
        </p:txBody>
      </p:sp>
      <p:sp>
        <p:nvSpPr>
          <p:cNvPr id="17411" name="Text Box 2"/>
          <p:cNvSpPr txBox="1">
            <a:spLocks noChangeArrowheads="1"/>
          </p:cNvSpPr>
          <p:nvPr/>
        </p:nvSpPr>
        <p:spPr bwMode="auto">
          <a:xfrm>
            <a:off x="3124200" y="914400"/>
            <a:ext cx="3581400" cy="523875"/>
          </a:xfrm>
          <a:prstGeom prst="rect">
            <a:avLst/>
          </a:prstGeom>
          <a:noFill/>
          <a:ln w="9525">
            <a:noFill/>
            <a:miter lim="800000"/>
            <a:headEnd/>
            <a:tailEnd/>
          </a:ln>
        </p:spPr>
        <p:txBody>
          <a:bodyPr wrap="square">
            <a:spAutoFit/>
          </a:bodyPr>
          <a:lstStyle/>
          <a:p>
            <a:pPr algn="ctr"/>
            <a:r>
              <a:rPr lang="fa-IR" sz="2800" dirty="0">
                <a:solidFill>
                  <a:schemeClr val="bg2"/>
                </a:solidFill>
                <a:cs typeface="B Titr" pitchFamily="2" charset="-78"/>
              </a:rPr>
              <a:t>نتیجه گیری :</a:t>
            </a:r>
            <a:endParaRPr lang="en-US" sz="2800" dirty="0">
              <a:solidFill>
                <a:schemeClr val="bg2"/>
              </a:solidFill>
              <a:cs typeface="B Titr" pitchFamily="2" charset="-78"/>
            </a:endParaRPr>
          </a:p>
        </p:txBody>
      </p:sp>
      <p:sp>
        <p:nvSpPr>
          <p:cNvPr id="21511" name="Text Box 3"/>
          <p:cNvSpPr txBox="1">
            <a:spLocks noChangeArrowheads="1"/>
          </p:cNvSpPr>
          <p:nvPr/>
        </p:nvSpPr>
        <p:spPr bwMode="auto">
          <a:xfrm>
            <a:off x="152400" y="2057400"/>
            <a:ext cx="9144000" cy="4031873"/>
          </a:xfrm>
          <a:prstGeom prst="rect">
            <a:avLst/>
          </a:prstGeom>
          <a:noFill/>
          <a:ln w="9525">
            <a:noFill/>
            <a:miter lim="800000"/>
            <a:headEnd/>
            <a:tailEnd/>
          </a:ln>
        </p:spPr>
        <p:txBody>
          <a:bodyPr wrap="square">
            <a:spAutoFit/>
          </a:bodyPr>
          <a:lstStyle/>
          <a:p>
            <a:pPr algn="ctr">
              <a:lnSpc>
                <a:spcPct val="200000"/>
              </a:lnSpc>
              <a:defRPr/>
            </a:pPr>
            <a:r>
              <a:rPr lang="fa-IR" sz="3200" b="1" dirty="0" smtClean="0">
                <a:ln>
                  <a:solidFill>
                    <a:schemeClr val="accent2">
                      <a:lumMod val="75000"/>
                    </a:schemeClr>
                  </a:solidFill>
                </a:ln>
                <a:solidFill>
                  <a:srgbClr val="C00000"/>
                </a:solidFill>
                <a:latin typeface="Arial" pitchFamily="34" charset="0"/>
                <a:cs typeface="B Titr" pitchFamily="2" charset="-78"/>
              </a:rPr>
              <a:t>با </a:t>
            </a:r>
            <a:r>
              <a:rPr lang="fa-IR" sz="3200" b="1" dirty="0" smtClean="0">
                <a:ln>
                  <a:solidFill>
                    <a:schemeClr val="accent2">
                      <a:lumMod val="75000"/>
                    </a:schemeClr>
                  </a:solidFill>
                </a:ln>
                <a:solidFill>
                  <a:srgbClr val="0070C0"/>
                </a:solidFill>
                <a:latin typeface="Arial" pitchFamily="34" charset="0"/>
                <a:cs typeface="B Titr" pitchFamily="2" charset="-78"/>
              </a:rPr>
              <a:t>توسعه اعتماد </a:t>
            </a:r>
            <a:r>
              <a:rPr lang="fa-IR" sz="3200" b="1" dirty="0" smtClean="0">
                <a:ln>
                  <a:solidFill>
                    <a:schemeClr val="accent2">
                      <a:lumMod val="75000"/>
                    </a:schemeClr>
                  </a:solidFill>
                </a:ln>
                <a:solidFill>
                  <a:srgbClr val="C00000"/>
                </a:solidFill>
                <a:latin typeface="Arial" pitchFamily="34" charset="0"/>
                <a:cs typeface="B Titr" pitchFamily="2" charset="-78"/>
              </a:rPr>
              <a:t>در بین افراد سازمان می توان </a:t>
            </a:r>
            <a:r>
              <a:rPr lang="fa-IR" sz="3200" b="1" dirty="0" smtClean="0">
                <a:ln>
                  <a:solidFill>
                    <a:schemeClr val="accent2">
                      <a:lumMod val="75000"/>
                    </a:schemeClr>
                  </a:solidFill>
                </a:ln>
                <a:solidFill>
                  <a:srgbClr val="0070C0"/>
                </a:solidFill>
                <a:latin typeface="Arial" pitchFamily="34" charset="0"/>
                <a:cs typeface="B Titr" pitchFamily="2" charset="-78"/>
              </a:rPr>
              <a:t>اخلاق</a:t>
            </a:r>
            <a:r>
              <a:rPr lang="fa-IR" sz="3200" b="1" dirty="0" smtClean="0">
                <a:ln>
                  <a:solidFill>
                    <a:schemeClr val="accent2">
                      <a:lumMod val="75000"/>
                    </a:schemeClr>
                  </a:solidFill>
                </a:ln>
                <a:solidFill>
                  <a:srgbClr val="C00000"/>
                </a:solidFill>
                <a:latin typeface="Arial" pitchFamily="34" charset="0"/>
                <a:cs typeface="B Titr" pitchFamily="2" charset="-78"/>
              </a:rPr>
              <a:t> </a:t>
            </a:r>
            <a:r>
              <a:rPr lang="fa-IR" sz="3200" b="1" dirty="0" smtClean="0">
                <a:ln>
                  <a:solidFill>
                    <a:schemeClr val="accent2">
                      <a:lumMod val="75000"/>
                    </a:schemeClr>
                  </a:solidFill>
                </a:ln>
                <a:solidFill>
                  <a:srgbClr val="0070C0"/>
                </a:solidFill>
                <a:latin typeface="Arial" pitchFamily="34" charset="0"/>
                <a:cs typeface="B Titr" pitchFamily="2" charset="-78"/>
              </a:rPr>
              <a:t>عمومی و حرفه ای </a:t>
            </a:r>
            <a:r>
              <a:rPr lang="fa-IR" sz="3200" b="1" dirty="0" smtClean="0">
                <a:ln>
                  <a:solidFill>
                    <a:schemeClr val="accent2">
                      <a:lumMod val="75000"/>
                    </a:schemeClr>
                  </a:solidFill>
                </a:ln>
                <a:solidFill>
                  <a:srgbClr val="C00000"/>
                </a:solidFill>
                <a:latin typeface="Arial" pitchFamily="34" charset="0"/>
                <a:cs typeface="B Titr" pitchFamily="2" charset="-78"/>
              </a:rPr>
              <a:t>را ارتقا داد و کلید موفیقت یک جامعه /سازمان</a:t>
            </a:r>
          </a:p>
          <a:p>
            <a:pPr algn="ctr">
              <a:lnSpc>
                <a:spcPct val="200000"/>
              </a:lnSpc>
              <a:defRPr/>
            </a:pPr>
            <a:r>
              <a:rPr lang="fa-IR" sz="3200" b="1" dirty="0" smtClean="0">
                <a:ln>
                  <a:solidFill>
                    <a:schemeClr val="accent2">
                      <a:lumMod val="75000"/>
                    </a:schemeClr>
                  </a:solidFill>
                </a:ln>
                <a:solidFill>
                  <a:srgbClr val="C00000"/>
                </a:solidFill>
                <a:latin typeface="Arial" pitchFamily="34" charset="0"/>
                <a:cs typeface="B Titr" pitchFamily="2" charset="-78"/>
              </a:rPr>
              <a:t> ارتقا اخلاق عمومی و حرفه ای است </a:t>
            </a:r>
            <a:r>
              <a:rPr lang="fa-IR" sz="3200" b="1" dirty="0" smtClean="0">
                <a:ln>
                  <a:solidFill>
                    <a:schemeClr val="accent2">
                      <a:lumMod val="75000"/>
                    </a:schemeClr>
                  </a:solidFill>
                </a:ln>
                <a:solidFill>
                  <a:srgbClr val="C00000"/>
                </a:solidFill>
                <a:latin typeface="Arial" pitchFamily="34" charset="0"/>
                <a:cs typeface="B Titr" pitchFamily="2" charset="-78"/>
              </a:rPr>
              <a:t>و</a:t>
            </a:r>
          </a:p>
          <a:p>
            <a:pPr algn="ctr">
              <a:lnSpc>
                <a:spcPct val="200000"/>
              </a:lnSpc>
              <a:defRPr/>
            </a:pPr>
            <a:r>
              <a:rPr lang="fa-IR" sz="3200" b="1" dirty="0" smtClean="0">
                <a:ln>
                  <a:solidFill>
                    <a:schemeClr val="accent2">
                      <a:lumMod val="75000"/>
                    </a:schemeClr>
                  </a:solidFill>
                </a:ln>
                <a:solidFill>
                  <a:srgbClr val="0070C0"/>
                </a:solidFill>
                <a:latin typeface="Arial" pitchFamily="34" charset="0"/>
                <a:cs typeface="B Titr" pitchFamily="2" charset="-78"/>
              </a:rPr>
              <a:t>اعتماد </a:t>
            </a:r>
            <a:r>
              <a:rPr lang="fa-IR" sz="3200" b="1" dirty="0" smtClean="0">
                <a:ln>
                  <a:solidFill>
                    <a:schemeClr val="accent2">
                      <a:lumMod val="75000"/>
                    </a:schemeClr>
                  </a:solidFill>
                </a:ln>
                <a:solidFill>
                  <a:srgbClr val="0070C0"/>
                </a:solidFill>
                <a:latin typeface="Arial" pitchFamily="34" charset="0"/>
                <a:cs typeface="B Titr" pitchFamily="2" charset="-78"/>
              </a:rPr>
              <a:t>آفرینی زیر بنای مدیریت </a:t>
            </a:r>
            <a:r>
              <a:rPr lang="fa-IR" sz="3200" b="1" dirty="0" smtClean="0">
                <a:ln>
                  <a:solidFill>
                    <a:schemeClr val="accent2">
                      <a:lumMod val="75000"/>
                    </a:schemeClr>
                  </a:solidFill>
                </a:ln>
                <a:solidFill>
                  <a:srgbClr val="0070C0"/>
                </a:solidFill>
                <a:latin typeface="Arial" pitchFamily="34" charset="0"/>
                <a:cs typeface="B Titr" pitchFamily="2" charset="-78"/>
              </a:rPr>
              <a:t>اخلاق</a:t>
            </a:r>
            <a:r>
              <a:rPr lang="fa-IR" sz="3200" b="1" dirty="0" smtClean="0">
                <a:ln>
                  <a:solidFill>
                    <a:schemeClr val="accent2">
                      <a:lumMod val="75000"/>
                    </a:schemeClr>
                  </a:solidFill>
                </a:ln>
                <a:solidFill>
                  <a:srgbClr val="0070C0"/>
                </a:solidFill>
                <a:latin typeface="Arial" pitchFamily="34" charset="0"/>
                <a:cs typeface="B Titr" pitchFamily="2" charset="-78"/>
              </a:rPr>
              <a:t>ی</a:t>
            </a:r>
            <a:r>
              <a:rPr lang="fa-IR" sz="3200" b="1" dirty="0" smtClean="0">
                <a:ln>
                  <a:solidFill>
                    <a:schemeClr val="accent2">
                      <a:lumMod val="75000"/>
                    </a:schemeClr>
                  </a:solidFill>
                </a:ln>
                <a:solidFill>
                  <a:srgbClr val="0070C0"/>
                </a:solidFill>
                <a:latin typeface="Arial" pitchFamily="34" charset="0"/>
                <a:cs typeface="B Titr" pitchFamily="2" charset="-78"/>
              </a:rPr>
              <a:t> </a:t>
            </a:r>
            <a:r>
              <a:rPr lang="fa-IR" sz="3200" b="1" dirty="0" smtClean="0">
                <a:ln>
                  <a:solidFill>
                    <a:schemeClr val="accent2">
                      <a:lumMod val="75000"/>
                    </a:schemeClr>
                  </a:solidFill>
                </a:ln>
                <a:solidFill>
                  <a:srgbClr val="0070C0"/>
                </a:solidFill>
                <a:latin typeface="Arial" pitchFamily="34" charset="0"/>
                <a:cs typeface="B Titr" pitchFamily="2" charset="-78"/>
              </a:rPr>
              <a:t>است</a:t>
            </a:r>
            <a:r>
              <a:rPr lang="fa-IR" sz="2600" b="1" dirty="0" smtClean="0">
                <a:ln>
                  <a:solidFill>
                    <a:schemeClr val="accent2">
                      <a:lumMod val="75000"/>
                    </a:schemeClr>
                  </a:solidFill>
                </a:ln>
                <a:solidFill>
                  <a:srgbClr val="0070C0"/>
                </a:solidFill>
                <a:latin typeface="Arial" pitchFamily="34" charset="0"/>
                <a:cs typeface="B Titr" pitchFamily="2" charset="-78"/>
              </a:rPr>
              <a:t>.</a:t>
            </a:r>
            <a:endParaRPr lang="fa-IR" sz="2600" b="1" dirty="0">
              <a:ln>
                <a:solidFill>
                  <a:schemeClr val="accent2">
                    <a:lumMod val="75000"/>
                  </a:schemeClr>
                </a:solidFill>
              </a:ln>
              <a:solidFill>
                <a:srgbClr val="0070C0"/>
              </a:solidFill>
              <a:latin typeface="Arial" pitchFamily="34" charset="0"/>
              <a:cs typeface="B Titr" pitchFamily="2" charset="-78"/>
            </a:endParaRPr>
          </a:p>
        </p:txBody>
      </p:sp>
    </p:spTree>
  </p:cSld>
  <p:clrMapOvr>
    <a:masterClrMapping/>
  </p:clrMapOvr>
  <p:transition spd="slow">
    <p:diamon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00188" y="2012950"/>
            <a:ext cx="6072187" cy="2928938"/>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18435" name="TextBox 2"/>
          <p:cNvSpPr txBox="1">
            <a:spLocks noChangeArrowheads="1"/>
          </p:cNvSpPr>
          <p:nvPr/>
        </p:nvSpPr>
        <p:spPr bwMode="auto">
          <a:xfrm>
            <a:off x="2180965" y="2768600"/>
            <a:ext cx="4616969" cy="1200329"/>
          </a:xfrm>
          <a:prstGeom prst="rect">
            <a:avLst/>
          </a:prstGeom>
          <a:noFill/>
          <a:ln w="9525">
            <a:noFill/>
            <a:miter lim="800000"/>
            <a:headEnd/>
            <a:tailEnd/>
          </a:ln>
        </p:spPr>
        <p:txBody>
          <a:bodyPr wrap="none">
            <a:spAutoFit/>
          </a:bodyPr>
          <a:lstStyle/>
          <a:p>
            <a:pPr algn="ctr"/>
            <a:r>
              <a:rPr lang="fa-IR" sz="7200" dirty="0">
                <a:solidFill>
                  <a:srgbClr val="FFFF00"/>
                </a:solidFill>
                <a:cs typeface="Aban Bold" pitchFamily="2" charset="-78"/>
              </a:rPr>
              <a:t>با تشکر از توجه شما</a:t>
            </a:r>
          </a:p>
        </p:txBody>
      </p:sp>
    </p:spTree>
  </p:cSld>
  <p:clrMapOvr>
    <a:masterClrMapping/>
  </p:clrMapOvr>
  <p:transition spd="slow">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r>
              <a:rPr lang="fa-IR" dirty="0" smtClean="0">
                <a:solidFill>
                  <a:srgbClr val="00B050"/>
                </a:solidFill>
                <a:cs typeface="B Titr" pitchFamily="2" charset="-78"/>
              </a:rPr>
              <a:t> </a:t>
            </a:r>
            <a:r>
              <a:rPr lang="fa-IR" sz="6000" dirty="0" smtClean="0">
                <a:solidFill>
                  <a:srgbClr val="00B050"/>
                </a:solidFill>
                <a:cs typeface="B Titr" pitchFamily="2" charset="-78"/>
              </a:rPr>
              <a:t>مایکل سندل</a:t>
            </a:r>
            <a:r>
              <a:rPr lang="fa-IR" dirty="0" smtClean="0">
                <a:solidFill>
                  <a:srgbClr val="00B050"/>
                </a:solidFill>
                <a:cs typeface="B Titr" pitchFamily="2" charset="-78"/>
              </a:rPr>
              <a:t/>
            </a:r>
            <a:br>
              <a:rPr lang="fa-IR" dirty="0" smtClean="0">
                <a:solidFill>
                  <a:srgbClr val="00B050"/>
                </a:solidFill>
                <a:cs typeface="B Titr" pitchFamily="2" charset="-78"/>
              </a:rPr>
            </a:br>
            <a:r>
              <a:rPr lang="fa-IR" dirty="0" smtClean="0">
                <a:solidFill>
                  <a:srgbClr val="00B050"/>
                </a:solidFill>
                <a:cs typeface="B Titr" pitchFamily="2" charset="-78"/>
              </a:rPr>
              <a:t/>
            </a:r>
            <a:br>
              <a:rPr lang="fa-IR" dirty="0" smtClean="0">
                <a:solidFill>
                  <a:srgbClr val="00B050"/>
                </a:solidFill>
                <a:cs typeface="B Titr" pitchFamily="2" charset="-78"/>
              </a:rPr>
            </a:br>
            <a:r>
              <a:rPr lang="fa-IR" dirty="0" smtClean="0">
                <a:cs typeface="B Titr" pitchFamily="2" charset="-78"/>
              </a:rPr>
              <a:t/>
            </a:r>
            <a:br>
              <a:rPr lang="fa-IR" dirty="0" smtClean="0">
                <a:cs typeface="B Titr" pitchFamily="2" charset="-78"/>
              </a:rPr>
            </a:br>
            <a:r>
              <a:rPr lang="fa-IR" dirty="0" smtClean="0">
                <a:cs typeface="B Titr" pitchFamily="2" charset="-78"/>
              </a:rPr>
              <a:t>ما در روزگاری زندگی می کنیم که هر چیزی با روشهای گوناگون قابل خرید و </a:t>
            </a:r>
            <a:r>
              <a:rPr lang="en-US" dirty="0" smtClean="0">
                <a:cs typeface="B Titr" pitchFamily="2" charset="-78"/>
              </a:rPr>
              <a:t/>
            </a:r>
            <a:br>
              <a:rPr lang="en-US" dirty="0" smtClean="0">
                <a:cs typeface="B Titr" pitchFamily="2" charset="-78"/>
              </a:rPr>
            </a:br>
            <a:r>
              <a:rPr lang="fa-IR" dirty="0" smtClean="0">
                <a:cs typeface="B Titr" pitchFamily="2" charset="-78"/>
              </a:rPr>
              <a:t>معامله است.</a:t>
            </a:r>
            <a:br>
              <a:rPr lang="fa-IR" dirty="0" smtClean="0">
                <a:cs typeface="B Titr" pitchFamily="2" charset="-78"/>
              </a:rPr>
            </a:br>
            <a:r>
              <a:rPr lang="fa-IR" dirty="0" smtClean="0">
                <a:cs typeface="B Titr" pitchFamily="2" charset="-78"/>
              </a:rPr>
              <a:t/>
            </a:r>
            <a:br>
              <a:rPr lang="fa-IR" dirty="0" smtClean="0">
                <a:cs typeface="B Titr" pitchFamily="2" charset="-78"/>
              </a:rPr>
            </a:br>
            <a:endParaRPr lang="fa-IR" dirty="0">
              <a:cs typeface="B Titr"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pic>
        <p:nvPicPr>
          <p:cNvPr id="4099" name="Picture 3" descr="C:\Users\khaki\Desktop\untitled8.png"/>
          <p:cNvPicPr>
            <a:picLocks noChangeAspect="1" noChangeArrowheads="1"/>
          </p:cNvPicPr>
          <p:nvPr/>
        </p:nvPicPr>
        <p:blipFill>
          <a:blip r:embed="rId2" cstate="print"/>
          <a:srcRect/>
          <a:stretch>
            <a:fillRect/>
          </a:stretch>
        </p:blipFill>
        <p:spPr bwMode="auto">
          <a:xfrm>
            <a:off x="838200" y="4114800"/>
            <a:ext cx="2352675" cy="19431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pic>
        <p:nvPicPr>
          <p:cNvPr id="2050" name="Picture 2" descr="C:\Users\khaki\Desktop\images.jpg"/>
          <p:cNvPicPr>
            <a:picLocks noChangeAspect="1" noChangeArrowheads="1"/>
          </p:cNvPicPr>
          <p:nvPr/>
        </p:nvPicPr>
        <p:blipFill>
          <a:blip r:embed="rId2" cstate="print"/>
          <a:srcRect/>
          <a:stretch>
            <a:fillRect/>
          </a:stretch>
        </p:blipFill>
        <p:spPr bwMode="auto">
          <a:xfrm>
            <a:off x="1600200" y="381000"/>
            <a:ext cx="5715000" cy="3567113"/>
          </a:xfrm>
          <a:prstGeom prst="rect">
            <a:avLst/>
          </a:prstGeom>
          <a:noFill/>
        </p:spPr>
      </p:pic>
      <p:pic>
        <p:nvPicPr>
          <p:cNvPr id="2051" name="Picture 3" descr="C:\Users\khaki\Desktop\untit.png"/>
          <p:cNvPicPr>
            <a:picLocks noChangeAspect="1" noChangeArrowheads="1"/>
          </p:cNvPicPr>
          <p:nvPr/>
        </p:nvPicPr>
        <p:blipFill>
          <a:blip r:embed="rId3" cstate="print"/>
          <a:srcRect/>
          <a:stretch>
            <a:fillRect/>
          </a:stretch>
        </p:blipFill>
        <p:spPr bwMode="auto">
          <a:xfrm>
            <a:off x="2514600" y="3581400"/>
            <a:ext cx="4038600" cy="23622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ght Arrow 1"/>
          <p:cNvSpPr/>
          <p:nvPr/>
        </p:nvSpPr>
        <p:spPr>
          <a:xfrm>
            <a:off x="714364" y="1714488"/>
            <a:ext cx="3214710" cy="3359044"/>
          </a:xfrm>
          <a:prstGeom prst="rightArrow">
            <a:avLst/>
          </a:prstGeom>
        </p:spPr>
        <p:style>
          <a:lnRef idx="0">
            <a:schemeClr val="accent1"/>
          </a:lnRef>
          <a:fillRef idx="3">
            <a:schemeClr val="accent1"/>
          </a:fillRef>
          <a:effectRef idx="3">
            <a:schemeClr val="accent1"/>
          </a:effectRef>
          <a:fontRef idx="minor">
            <a:schemeClr val="lt1"/>
          </a:fontRef>
        </p:style>
        <p:txBody>
          <a:bodyPr rtlCol="1" anchor="ctr"/>
          <a:lstStyle/>
          <a:p>
            <a:pPr>
              <a:buClr>
                <a:srgbClr val="CC0066"/>
              </a:buClr>
              <a:buFont typeface="Wingdings" pitchFamily="2" charset="2"/>
              <a:buChar char="v"/>
              <a:defRPr/>
            </a:pPr>
            <a:r>
              <a:rPr lang="fa-IR" sz="1400" b="1" dirty="0">
                <a:solidFill>
                  <a:schemeClr val="bg1"/>
                </a:solidFill>
                <a:cs typeface="B Titr" pitchFamily="2" charset="-78"/>
              </a:rPr>
              <a:t>  ایجادانگیزش در مردم</a:t>
            </a:r>
          </a:p>
          <a:p>
            <a:pPr>
              <a:buClr>
                <a:srgbClr val="CC0066"/>
              </a:buClr>
              <a:buFont typeface="Wingdings" pitchFamily="2" charset="2"/>
              <a:buChar char="v"/>
              <a:defRPr/>
            </a:pPr>
            <a:r>
              <a:rPr lang="fa-IR" sz="1400" b="1" dirty="0">
                <a:solidFill>
                  <a:schemeClr val="bg1"/>
                </a:solidFill>
                <a:cs typeface="B Titr" pitchFamily="2" charset="-78"/>
              </a:rPr>
              <a:t>  افزایش مشارکت</a:t>
            </a:r>
          </a:p>
          <a:p>
            <a:pPr>
              <a:buClr>
                <a:srgbClr val="CC0066"/>
              </a:buClr>
              <a:buFont typeface="Wingdings" pitchFamily="2" charset="2"/>
              <a:buChar char="v"/>
              <a:defRPr/>
            </a:pPr>
            <a:r>
              <a:rPr lang="fa-IR" sz="1400" b="1" dirty="0">
                <a:solidFill>
                  <a:schemeClr val="bg1"/>
                </a:solidFill>
                <a:cs typeface="B Titr" pitchFamily="2" charset="-78"/>
              </a:rPr>
              <a:t>  جلب رضایت خدمت گیرندگان</a:t>
            </a:r>
          </a:p>
          <a:p>
            <a:pPr>
              <a:buClr>
                <a:srgbClr val="CC0066"/>
              </a:buClr>
              <a:buFont typeface="Wingdings" pitchFamily="2" charset="2"/>
              <a:buChar char="v"/>
              <a:defRPr/>
            </a:pPr>
            <a:r>
              <a:rPr lang="fa-IR" sz="1400" b="1" dirty="0">
                <a:solidFill>
                  <a:schemeClr val="bg1"/>
                </a:solidFill>
                <a:cs typeface="B Titr" pitchFamily="2" charset="-78"/>
              </a:rPr>
              <a:t>  جذب منابع انسانی حرفه ای</a:t>
            </a:r>
          </a:p>
          <a:p>
            <a:pPr>
              <a:buClr>
                <a:srgbClr val="CC0066"/>
              </a:buClr>
              <a:buFont typeface="Wingdings" pitchFamily="2" charset="2"/>
              <a:buChar char="v"/>
              <a:defRPr/>
            </a:pPr>
            <a:r>
              <a:rPr lang="fa-IR" sz="1400" b="1" dirty="0">
                <a:solidFill>
                  <a:schemeClr val="bg1"/>
                </a:solidFill>
                <a:cs typeface="B Titr" pitchFamily="2" charset="-78"/>
              </a:rPr>
              <a:t>  جذب منابع مالی</a:t>
            </a:r>
          </a:p>
          <a:p>
            <a:pPr>
              <a:buClr>
                <a:srgbClr val="CC0066"/>
              </a:buClr>
              <a:buFont typeface="Wingdings" pitchFamily="2" charset="2"/>
              <a:buChar char="v"/>
              <a:defRPr/>
            </a:pPr>
            <a:r>
              <a:rPr lang="fa-IR" sz="1400" b="1" dirty="0">
                <a:solidFill>
                  <a:schemeClr val="bg1"/>
                </a:solidFill>
                <a:cs typeface="B Titr" pitchFamily="2" charset="-78"/>
              </a:rPr>
              <a:t>  ایجاد مزیت رقابتی</a:t>
            </a:r>
          </a:p>
        </p:txBody>
      </p:sp>
      <p:sp>
        <p:nvSpPr>
          <p:cNvPr id="3" name="Left Arrow 2"/>
          <p:cNvSpPr/>
          <p:nvPr/>
        </p:nvSpPr>
        <p:spPr>
          <a:xfrm>
            <a:off x="4143388" y="1714488"/>
            <a:ext cx="3071834" cy="3357586"/>
          </a:xfrm>
          <a:prstGeom prst="leftArrow">
            <a:avLst/>
          </a:prstGeom>
          <a:solidFill>
            <a:srgbClr val="C00000"/>
          </a:solidFill>
        </p:spPr>
        <p:style>
          <a:lnRef idx="0">
            <a:schemeClr val="accent1"/>
          </a:lnRef>
          <a:fillRef idx="3">
            <a:schemeClr val="accent1"/>
          </a:fillRef>
          <a:effectRef idx="3">
            <a:schemeClr val="accent1"/>
          </a:effectRef>
          <a:fontRef idx="minor">
            <a:schemeClr val="lt1"/>
          </a:fontRef>
        </p:style>
        <p:txBody>
          <a:bodyPr rtlCol="1" anchor="ctr"/>
          <a:lstStyle/>
          <a:p>
            <a:pPr>
              <a:buClr>
                <a:srgbClr val="D60093"/>
              </a:buClr>
              <a:buFont typeface="Wingdings" pitchFamily="2" charset="2"/>
              <a:buChar char="v"/>
              <a:defRPr/>
            </a:pPr>
            <a:r>
              <a:rPr lang="fa-IR" sz="1400" dirty="0">
                <a:solidFill>
                  <a:schemeClr val="bg1"/>
                </a:solidFill>
                <a:cs typeface="B Nazanin" pitchFamily="2" charset="-78"/>
              </a:rPr>
              <a:t> </a:t>
            </a:r>
            <a:r>
              <a:rPr lang="fa-IR" sz="1400" dirty="0">
                <a:solidFill>
                  <a:schemeClr val="bg1"/>
                </a:solidFill>
                <a:cs typeface="B Titr" pitchFamily="2" charset="-78"/>
              </a:rPr>
              <a:t>منابع و خروجی ها</a:t>
            </a:r>
            <a:endParaRPr lang="fa-IR" sz="1400" b="1" dirty="0">
              <a:solidFill>
                <a:schemeClr val="bg1"/>
              </a:solidFill>
              <a:cs typeface="B Titr" pitchFamily="2" charset="-78"/>
            </a:endParaRPr>
          </a:p>
          <a:p>
            <a:pPr>
              <a:buClr>
                <a:srgbClr val="D60093"/>
              </a:buClr>
              <a:buFont typeface="Wingdings" pitchFamily="2" charset="2"/>
              <a:buChar char="v"/>
              <a:defRPr/>
            </a:pPr>
            <a:r>
              <a:rPr lang="fa-IR" sz="1400" b="1" dirty="0">
                <a:solidFill>
                  <a:schemeClr val="bg1"/>
                </a:solidFill>
                <a:cs typeface="B Titr" pitchFamily="2" charset="-78"/>
              </a:rPr>
              <a:t>  تنش های اجتماعی</a:t>
            </a:r>
          </a:p>
          <a:p>
            <a:pPr>
              <a:buClr>
                <a:srgbClr val="D60093"/>
              </a:buClr>
              <a:buFont typeface="Wingdings" pitchFamily="2" charset="2"/>
              <a:buChar char="v"/>
              <a:defRPr/>
            </a:pPr>
            <a:r>
              <a:rPr lang="fa-IR" sz="1400" b="1" dirty="0">
                <a:solidFill>
                  <a:schemeClr val="bg1"/>
                </a:solidFill>
                <a:cs typeface="B Titr" pitchFamily="2" charset="-78"/>
              </a:rPr>
              <a:t>  نا امنی روانی</a:t>
            </a:r>
          </a:p>
          <a:p>
            <a:pPr>
              <a:buClr>
                <a:srgbClr val="D60093"/>
              </a:buClr>
              <a:buFont typeface="Wingdings" pitchFamily="2" charset="2"/>
              <a:buChar char="v"/>
              <a:defRPr/>
            </a:pPr>
            <a:r>
              <a:rPr lang="fa-IR" sz="1400" b="1" dirty="0">
                <a:solidFill>
                  <a:schemeClr val="bg1"/>
                </a:solidFill>
                <a:cs typeface="B Titr" pitchFamily="2" charset="-78"/>
              </a:rPr>
              <a:t>  تهدید های محیطی </a:t>
            </a:r>
            <a:endParaRPr lang="en-US" sz="1400" b="1" dirty="0">
              <a:solidFill>
                <a:schemeClr val="bg1"/>
              </a:solidFill>
              <a:cs typeface="B Titr" pitchFamily="2" charset="-78"/>
            </a:endParaRPr>
          </a:p>
        </p:txBody>
      </p:sp>
      <p:sp>
        <p:nvSpPr>
          <p:cNvPr id="4" name="Rectangle 3"/>
          <p:cNvSpPr/>
          <p:nvPr/>
        </p:nvSpPr>
        <p:spPr>
          <a:xfrm>
            <a:off x="4000512" y="1071546"/>
            <a:ext cx="71438" cy="4929222"/>
          </a:xfrm>
          <a:prstGeom prst="rect">
            <a:avLst/>
          </a:prstGeom>
          <a:solidFill>
            <a:srgbClr val="7030A0"/>
          </a:solidFill>
        </p:spPr>
        <p:style>
          <a:lnRef idx="0">
            <a:schemeClr val="accent4"/>
          </a:lnRef>
          <a:fillRef idx="3">
            <a:schemeClr val="accent4"/>
          </a:fillRef>
          <a:effectRef idx="3">
            <a:schemeClr val="accent4"/>
          </a:effectRef>
          <a:fontRef idx="minor">
            <a:schemeClr val="lt1"/>
          </a:fontRef>
        </p:style>
        <p:txBody>
          <a:bodyPr rtlCol="1" anchor="ctr"/>
          <a:lstStyle/>
          <a:p>
            <a:pPr algn="ctr">
              <a:defRPr/>
            </a:pPr>
            <a:endParaRPr lang="fa-IR"/>
          </a:p>
        </p:txBody>
      </p:sp>
      <p:sp>
        <p:nvSpPr>
          <p:cNvPr id="5" name="Rectangle 4"/>
          <p:cNvSpPr/>
          <p:nvPr/>
        </p:nvSpPr>
        <p:spPr>
          <a:xfrm>
            <a:off x="8286776" y="1071546"/>
            <a:ext cx="71438" cy="4929222"/>
          </a:xfrm>
          <a:prstGeom prst="rect">
            <a:avLst/>
          </a:prstGeom>
          <a:solidFill>
            <a:srgbClr val="7030A0"/>
          </a:solidFill>
        </p:spPr>
        <p:style>
          <a:lnRef idx="0">
            <a:schemeClr val="accent4"/>
          </a:lnRef>
          <a:fillRef idx="3">
            <a:schemeClr val="accent4"/>
          </a:fillRef>
          <a:effectRef idx="3">
            <a:schemeClr val="accent4"/>
          </a:effectRef>
          <a:fontRef idx="minor">
            <a:schemeClr val="lt1"/>
          </a:fontRef>
        </p:style>
        <p:txBody>
          <a:bodyPr rtlCol="1" anchor="ctr"/>
          <a:lstStyle/>
          <a:p>
            <a:pPr algn="ctr">
              <a:defRPr/>
            </a:pPr>
            <a:endParaRPr lang="fa-IR"/>
          </a:p>
        </p:txBody>
      </p:sp>
      <p:sp>
        <p:nvSpPr>
          <p:cNvPr id="6" name="Right Arrow 5"/>
          <p:cNvSpPr/>
          <p:nvPr/>
        </p:nvSpPr>
        <p:spPr>
          <a:xfrm>
            <a:off x="4286248" y="6143644"/>
            <a:ext cx="3000396" cy="500066"/>
          </a:xfrm>
          <a:prstGeom prst="rightArrow">
            <a:avLst>
              <a:gd name="adj1" fmla="val 50000"/>
              <a:gd name="adj2" fmla="val 82750"/>
            </a:avLst>
          </a:prstGeom>
          <a:solidFill>
            <a:schemeClr val="tx2">
              <a:lumMod val="25000"/>
            </a:schemeClr>
          </a:solidFill>
        </p:spPr>
        <p:style>
          <a:lnRef idx="0">
            <a:schemeClr val="accent4"/>
          </a:lnRef>
          <a:fillRef idx="3">
            <a:schemeClr val="accent4"/>
          </a:fillRef>
          <a:effectRef idx="3">
            <a:schemeClr val="accent4"/>
          </a:effectRef>
          <a:fontRef idx="minor">
            <a:schemeClr val="lt1"/>
          </a:fontRef>
        </p:style>
        <p:txBody>
          <a:bodyPr rtlCol="1" anchor="ctr"/>
          <a:lstStyle/>
          <a:p>
            <a:pPr algn="ctr">
              <a:defRPr/>
            </a:pPr>
            <a:endParaRPr lang="fa-IR"/>
          </a:p>
        </p:txBody>
      </p:sp>
      <p:sp>
        <p:nvSpPr>
          <p:cNvPr id="4113" name="TextBox 6"/>
          <p:cNvSpPr txBox="1">
            <a:spLocks noChangeArrowheads="1"/>
          </p:cNvSpPr>
          <p:nvPr/>
        </p:nvSpPr>
        <p:spPr bwMode="auto">
          <a:xfrm>
            <a:off x="501650" y="2143125"/>
            <a:ext cx="1855788" cy="369888"/>
          </a:xfrm>
          <a:prstGeom prst="rect">
            <a:avLst/>
          </a:prstGeom>
          <a:noFill/>
          <a:ln w="9525">
            <a:noFill/>
            <a:miter lim="800000"/>
            <a:headEnd/>
            <a:tailEnd/>
          </a:ln>
        </p:spPr>
        <p:txBody>
          <a:bodyPr wrap="none">
            <a:spAutoFit/>
          </a:bodyPr>
          <a:lstStyle/>
          <a:p>
            <a:r>
              <a:rPr lang="fa-IR">
                <a:cs typeface="B Titr" pitchFamily="2" charset="-78"/>
              </a:rPr>
              <a:t>( عوامل پیش برنده )</a:t>
            </a:r>
          </a:p>
        </p:txBody>
      </p:sp>
      <p:sp>
        <p:nvSpPr>
          <p:cNvPr id="4114" name="TextBox 7"/>
          <p:cNvSpPr txBox="1">
            <a:spLocks noChangeArrowheads="1"/>
          </p:cNvSpPr>
          <p:nvPr/>
        </p:nvSpPr>
        <p:spPr bwMode="auto">
          <a:xfrm>
            <a:off x="5599113" y="2143125"/>
            <a:ext cx="1830387" cy="369888"/>
          </a:xfrm>
          <a:prstGeom prst="rect">
            <a:avLst/>
          </a:prstGeom>
          <a:noFill/>
          <a:ln w="9525">
            <a:noFill/>
            <a:miter lim="800000"/>
            <a:headEnd/>
            <a:tailEnd/>
          </a:ln>
        </p:spPr>
        <p:txBody>
          <a:bodyPr wrap="none">
            <a:spAutoFit/>
          </a:bodyPr>
          <a:lstStyle/>
          <a:p>
            <a:r>
              <a:rPr lang="fa-IR">
                <a:cs typeface="B Titr" pitchFamily="2" charset="-78"/>
              </a:rPr>
              <a:t>( عوامل باز دارنده )</a:t>
            </a:r>
          </a:p>
        </p:txBody>
      </p:sp>
      <p:sp>
        <p:nvSpPr>
          <p:cNvPr id="4115" name="TextBox 10"/>
          <p:cNvSpPr txBox="1">
            <a:spLocks noChangeArrowheads="1"/>
          </p:cNvSpPr>
          <p:nvPr/>
        </p:nvSpPr>
        <p:spPr bwMode="auto">
          <a:xfrm>
            <a:off x="3200400" y="630238"/>
            <a:ext cx="1743075" cy="369887"/>
          </a:xfrm>
          <a:prstGeom prst="rect">
            <a:avLst/>
          </a:prstGeom>
          <a:noFill/>
          <a:ln w="9525">
            <a:noFill/>
            <a:miter lim="800000"/>
            <a:headEnd/>
            <a:tailEnd/>
          </a:ln>
        </p:spPr>
        <p:txBody>
          <a:bodyPr wrap="none">
            <a:spAutoFit/>
          </a:bodyPr>
          <a:lstStyle/>
          <a:p>
            <a:r>
              <a:rPr lang="fa-IR">
                <a:cs typeface="B Titr" pitchFamily="2" charset="-78"/>
              </a:rPr>
              <a:t>وضع موجود جامعه </a:t>
            </a:r>
          </a:p>
        </p:txBody>
      </p:sp>
      <p:sp>
        <p:nvSpPr>
          <p:cNvPr id="4116" name="TextBox 11"/>
          <p:cNvSpPr txBox="1">
            <a:spLocks noChangeArrowheads="1"/>
          </p:cNvSpPr>
          <p:nvPr/>
        </p:nvSpPr>
        <p:spPr bwMode="auto">
          <a:xfrm>
            <a:off x="7372350" y="630238"/>
            <a:ext cx="1771650" cy="369887"/>
          </a:xfrm>
          <a:prstGeom prst="rect">
            <a:avLst/>
          </a:prstGeom>
          <a:noFill/>
          <a:ln w="9525">
            <a:noFill/>
            <a:miter lim="800000"/>
            <a:headEnd/>
            <a:tailEnd/>
          </a:ln>
        </p:spPr>
        <p:txBody>
          <a:bodyPr wrap="none">
            <a:spAutoFit/>
          </a:bodyPr>
          <a:lstStyle/>
          <a:p>
            <a:r>
              <a:rPr lang="fa-IR">
                <a:cs typeface="B Titr" pitchFamily="2" charset="-78"/>
              </a:rPr>
              <a:t>وضع مطلوب جامعه </a:t>
            </a:r>
          </a:p>
        </p:txBody>
      </p:sp>
      <p:sp>
        <p:nvSpPr>
          <p:cNvPr id="4117" name="TextBox 12"/>
          <p:cNvSpPr txBox="1">
            <a:spLocks noChangeArrowheads="1"/>
          </p:cNvSpPr>
          <p:nvPr/>
        </p:nvSpPr>
        <p:spPr bwMode="auto">
          <a:xfrm>
            <a:off x="4510088" y="5657850"/>
            <a:ext cx="2411412" cy="646113"/>
          </a:xfrm>
          <a:prstGeom prst="rect">
            <a:avLst/>
          </a:prstGeom>
          <a:noFill/>
          <a:ln w="9525">
            <a:noFill/>
            <a:miter lim="800000"/>
            <a:headEnd/>
            <a:tailEnd/>
          </a:ln>
        </p:spPr>
        <p:txBody>
          <a:bodyPr wrap="none">
            <a:spAutoFit/>
          </a:bodyPr>
          <a:lstStyle/>
          <a:p>
            <a:pPr algn="ctr"/>
            <a:r>
              <a:rPr lang="fa-IR">
                <a:solidFill>
                  <a:srgbClr val="C00000"/>
                </a:solidFill>
                <a:cs typeface="B Titr" pitchFamily="2" charset="-78"/>
              </a:rPr>
              <a:t>جهت حرکت جامعه به سمت </a:t>
            </a:r>
          </a:p>
          <a:p>
            <a:pPr algn="ctr"/>
            <a:r>
              <a:rPr lang="fa-IR">
                <a:solidFill>
                  <a:srgbClr val="C00000"/>
                </a:solidFill>
                <a:cs typeface="B Titr" pitchFamily="2" charset="-78"/>
              </a:rPr>
              <a:t>وضع مطلوب</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
          <p:cNvSpPr txBox="1">
            <a:spLocks noChangeArrowheads="1"/>
          </p:cNvSpPr>
          <p:nvPr/>
        </p:nvSpPr>
        <p:spPr bwMode="auto">
          <a:xfrm>
            <a:off x="468313" y="2276872"/>
            <a:ext cx="7921625" cy="1831271"/>
          </a:xfrm>
          <a:prstGeom prst="rect">
            <a:avLst/>
          </a:prstGeom>
          <a:noFill/>
          <a:ln w="9525">
            <a:noFill/>
            <a:miter lim="800000"/>
            <a:headEnd/>
            <a:tailEnd/>
          </a:ln>
        </p:spPr>
        <p:txBody>
          <a:bodyPr>
            <a:spAutoFit/>
          </a:bodyPr>
          <a:lstStyle/>
          <a:p>
            <a:pPr algn="ctr">
              <a:lnSpc>
                <a:spcPct val="200000"/>
              </a:lnSpc>
              <a:defRPr/>
            </a:pPr>
            <a:r>
              <a:rPr lang="fa-IR" sz="2800" b="1" dirty="0">
                <a:ln>
                  <a:solidFill>
                    <a:schemeClr val="accent2">
                      <a:lumMod val="75000"/>
                    </a:schemeClr>
                  </a:solidFill>
                </a:ln>
                <a:solidFill>
                  <a:srgbClr val="0000AC"/>
                </a:solidFill>
                <a:latin typeface="Arial" pitchFamily="34" charset="0"/>
                <a:cs typeface="B Titr" pitchFamily="2" charset="-78"/>
              </a:rPr>
              <a:t>بوسیله ایجاد </a:t>
            </a:r>
            <a:r>
              <a:rPr lang="fa-IR" sz="3200" b="1" u="sng" dirty="0">
                <a:ln>
                  <a:solidFill>
                    <a:schemeClr val="accent2">
                      <a:lumMod val="75000"/>
                    </a:schemeClr>
                  </a:solidFill>
                </a:ln>
                <a:solidFill>
                  <a:srgbClr val="CC0066"/>
                </a:solidFill>
                <a:latin typeface="Arial" pitchFamily="34" charset="0"/>
                <a:cs typeface="B Titr" pitchFamily="2" charset="-78"/>
              </a:rPr>
              <a:t>تعامل صحیح و باز با محیط</a:t>
            </a:r>
            <a:r>
              <a:rPr lang="fa-IR" sz="2800" b="1" dirty="0">
                <a:ln>
                  <a:solidFill>
                    <a:schemeClr val="accent2">
                      <a:lumMod val="75000"/>
                    </a:schemeClr>
                  </a:solidFill>
                </a:ln>
                <a:solidFill>
                  <a:srgbClr val="CC0066"/>
                </a:solidFill>
                <a:latin typeface="Arial" pitchFamily="34" charset="0"/>
                <a:cs typeface="B Titr" pitchFamily="2" charset="-78"/>
              </a:rPr>
              <a:t> </a:t>
            </a:r>
            <a:r>
              <a:rPr lang="fa-IR" sz="2800" b="1" dirty="0">
                <a:ln>
                  <a:solidFill>
                    <a:schemeClr val="accent2">
                      <a:lumMod val="75000"/>
                    </a:schemeClr>
                  </a:solidFill>
                </a:ln>
                <a:solidFill>
                  <a:srgbClr val="0000AC"/>
                </a:solidFill>
                <a:latin typeface="Arial" pitchFamily="34" charset="0"/>
                <a:cs typeface="B Titr" pitchFamily="2" charset="-78"/>
              </a:rPr>
              <a:t>، می توان عوامل موثر موفقیت را افزایش و موانع باز دارنده را کاهش داد .</a:t>
            </a:r>
            <a:endParaRPr lang="en-US" sz="2800" b="1" dirty="0">
              <a:ln>
                <a:solidFill>
                  <a:schemeClr val="accent2">
                    <a:lumMod val="75000"/>
                  </a:schemeClr>
                </a:solidFill>
              </a:ln>
              <a:solidFill>
                <a:srgbClr val="0000AC"/>
              </a:solidFill>
              <a:latin typeface="Arial" pitchFamily="34" charset="0"/>
              <a:cs typeface="B Titr" pitchFamily="2" charset="-78"/>
            </a:endParaRPr>
          </a:p>
        </p:txBody>
      </p:sp>
    </p:spTree>
  </p:cSld>
  <p:clrMapOvr>
    <a:masterClrMapping/>
  </p:clrMapOvr>
  <p:transition spd="slow">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2"/>
          <p:cNvSpPr txBox="1">
            <a:spLocks noChangeArrowheads="1"/>
          </p:cNvSpPr>
          <p:nvPr/>
        </p:nvSpPr>
        <p:spPr bwMode="auto">
          <a:xfrm>
            <a:off x="236538" y="2852936"/>
            <a:ext cx="7993062" cy="1954381"/>
          </a:xfrm>
          <a:prstGeom prst="rect">
            <a:avLst/>
          </a:prstGeom>
          <a:noFill/>
          <a:ln w="9525">
            <a:noFill/>
            <a:miter lim="800000"/>
            <a:headEnd/>
            <a:tailEnd/>
          </a:ln>
        </p:spPr>
        <p:txBody>
          <a:bodyPr>
            <a:spAutoFit/>
          </a:bodyPr>
          <a:lstStyle/>
          <a:p>
            <a:pPr algn="ctr">
              <a:lnSpc>
                <a:spcPct val="200000"/>
              </a:lnSpc>
              <a:defRPr/>
            </a:pPr>
            <a:r>
              <a:rPr lang="fa-IR" sz="2800" b="1" dirty="0">
                <a:ln w="17780" cmpd="sng">
                  <a:solidFill>
                    <a:schemeClr val="accent2">
                      <a:lumMod val="75000"/>
                    </a:schemeClr>
                  </a:solidFill>
                  <a:prstDash val="solid"/>
                  <a:miter lim="800000"/>
                </a:ln>
                <a:solidFill>
                  <a:srgbClr val="000099"/>
                </a:solidFill>
                <a:effectLst>
                  <a:outerShdw blurRad="50800" algn="tl" rotWithShape="0">
                    <a:srgbClr val="000000"/>
                  </a:outerShdw>
                </a:effectLst>
                <a:latin typeface="Arial" pitchFamily="34" charset="0"/>
                <a:cs typeface="B Titr" pitchFamily="2" charset="-78"/>
              </a:rPr>
              <a:t>از طریق </a:t>
            </a:r>
            <a:r>
              <a:rPr lang="fa-IR" sz="3600" b="1" u="sng" dirty="0">
                <a:ln w="17780" cmpd="sng">
                  <a:solidFill>
                    <a:schemeClr val="accent2">
                      <a:lumMod val="75000"/>
                    </a:schemeClr>
                  </a:solidFill>
                  <a:prstDash val="solid"/>
                  <a:miter lim="800000"/>
                </a:ln>
                <a:solidFill>
                  <a:srgbClr val="CC0066"/>
                </a:solidFill>
                <a:effectLst>
                  <a:outerShdw blurRad="50800" algn="tl" rotWithShape="0">
                    <a:srgbClr val="000000"/>
                  </a:outerShdw>
                </a:effectLst>
                <a:latin typeface="Arial" pitchFamily="34" charset="0"/>
                <a:cs typeface="B Titr" pitchFamily="2" charset="-78"/>
              </a:rPr>
              <a:t>اعتماد آفرینی</a:t>
            </a:r>
            <a:r>
              <a:rPr lang="fa-IR" sz="2800" b="1" dirty="0">
                <a:ln w="17780" cmpd="sng">
                  <a:solidFill>
                    <a:schemeClr val="accent2">
                      <a:lumMod val="75000"/>
                    </a:schemeClr>
                  </a:solidFill>
                  <a:prstDash val="solid"/>
                  <a:miter lim="800000"/>
                </a:ln>
                <a:solidFill>
                  <a:srgbClr val="CC0066"/>
                </a:solidFill>
                <a:effectLst>
                  <a:outerShdw blurRad="50800" algn="tl" rotWithShape="0">
                    <a:srgbClr val="000000"/>
                  </a:outerShdw>
                </a:effectLst>
                <a:latin typeface="Arial" pitchFamily="34" charset="0"/>
                <a:cs typeface="B Titr" pitchFamily="2" charset="-78"/>
              </a:rPr>
              <a:t> </a:t>
            </a:r>
            <a:r>
              <a:rPr lang="fa-IR" sz="2800" b="1" dirty="0">
                <a:ln w="17780" cmpd="sng">
                  <a:solidFill>
                    <a:schemeClr val="accent2">
                      <a:lumMod val="75000"/>
                    </a:schemeClr>
                  </a:solidFill>
                  <a:prstDash val="solid"/>
                  <a:miter lim="800000"/>
                </a:ln>
                <a:solidFill>
                  <a:srgbClr val="000099"/>
                </a:solidFill>
                <a:effectLst>
                  <a:outerShdw blurRad="50800" algn="tl" rotWithShape="0">
                    <a:srgbClr val="000000"/>
                  </a:outerShdw>
                </a:effectLst>
                <a:latin typeface="Arial" pitchFamily="34" charset="0"/>
                <a:cs typeface="B Titr" pitchFamily="2" charset="-78"/>
              </a:rPr>
              <a:t>می توان ، رابطه صحیح و آسان خود را با محیط برقرار نمود .</a:t>
            </a:r>
            <a:endParaRPr lang="en-US" sz="2800" b="1" dirty="0">
              <a:ln w="17780" cmpd="sng">
                <a:solidFill>
                  <a:schemeClr val="accent2">
                    <a:lumMod val="75000"/>
                  </a:schemeClr>
                </a:solidFill>
                <a:prstDash val="solid"/>
                <a:miter lim="800000"/>
              </a:ln>
              <a:solidFill>
                <a:srgbClr val="000099"/>
              </a:solidFill>
              <a:effectLst>
                <a:outerShdw blurRad="50800" algn="tl" rotWithShape="0">
                  <a:srgbClr val="000000"/>
                </a:outerShdw>
              </a:effectLst>
              <a:latin typeface="Arial" pitchFamily="34" charset="0"/>
              <a:cs typeface="B Titr" pitchFamily="2" charset="-78"/>
            </a:endParaRPr>
          </a:p>
        </p:txBody>
      </p:sp>
      <p:sp>
        <p:nvSpPr>
          <p:cNvPr id="7171" name="Text Box 3"/>
          <p:cNvSpPr txBox="1">
            <a:spLocks noChangeArrowheads="1"/>
          </p:cNvSpPr>
          <p:nvPr/>
        </p:nvSpPr>
        <p:spPr bwMode="auto">
          <a:xfrm>
            <a:off x="1475656" y="1700808"/>
            <a:ext cx="7374135" cy="584775"/>
          </a:xfrm>
          <a:prstGeom prst="rect">
            <a:avLst/>
          </a:prstGeom>
          <a:noFill/>
          <a:ln w="9525">
            <a:noFill/>
            <a:miter lim="800000"/>
            <a:headEnd/>
            <a:tailEnd/>
          </a:ln>
        </p:spPr>
        <p:txBody>
          <a:bodyPr wrap="none">
            <a:spAutoFit/>
          </a:bodyPr>
          <a:lstStyle/>
          <a:p>
            <a:pPr>
              <a:defRPr/>
            </a:pPr>
            <a:r>
              <a:rPr lang="fa-IR" sz="3200" b="1" dirty="0">
                <a:ln w="12700">
                  <a:solidFill>
                    <a:schemeClr val="accent1">
                      <a:lumMod val="50000"/>
                    </a:schemeClr>
                  </a:solidFill>
                  <a:prstDash val="solid"/>
                </a:ln>
                <a:solidFill>
                  <a:srgbClr val="CC0066"/>
                </a:solidFill>
                <a:effectLst>
                  <a:outerShdw blurRad="41275" dist="20320" dir="1800000" algn="tl" rotWithShape="0">
                    <a:srgbClr val="000000">
                      <a:alpha val="40000"/>
                    </a:srgbClr>
                  </a:outerShdw>
                </a:effectLst>
                <a:latin typeface="Arial" pitchFamily="34" charset="0"/>
                <a:cs typeface="B Titr" pitchFamily="2" charset="-78"/>
              </a:rPr>
              <a:t>چگونه می توان با محیط رابطه صحیح برقرار کرد ؟</a:t>
            </a:r>
            <a:endParaRPr lang="en-US" sz="3200" b="1" dirty="0">
              <a:ln w="12700">
                <a:solidFill>
                  <a:schemeClr val="accent1">
                    <a:lumMod val="50000"/>
                  </a:schemeClr>
                </a:solidFill>
                <a:prstDash val="solid"/>
              </a:ln>
              <a:solidFill>
                <a:srgbClr val="CC0066"/>
              </a:solidFill>
              <a:effectLst>
                <a:outerShdw blurRad="41275" dist="20320" dir="1800000" algn="tl" rotWithShape="0">
                  <a:srgbClr val="000000">
                    <a:alpha val="40000"/>
                  </a:srgbClr>
                </a:outerShdw>
              </a:effectLst>
              <a:latin typeface="Arial" pitchFamily="34" charset="0"/>
              <a:cs typeface="B Titr" pitchFamily="2" charset="-78"/>
            </a:endParaRPr>
          </a:p>
        </p:txBody>
      </p:sp>
    </p:spTree>
  </p:cSld>
  <p:clrMapOvr>
    <a:masterClrMapping/>
  </p:clrMapOvr>
  <p:transition spd="slow">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fontScale="90000"/>
          </a:bodyPr>
          <a:lstStyle/>
          <a:p>
            <a:pPr rtl="1"/>
            <a:r>
              <a:rPr lang="fa-IR" sz="6700" b="1" dirty="0" smtClean="0">
                <a:solidFill>
                  <a:schemeClr val="accent2"/>
                </a:solidFill>
                <a:cs typeface="B Titr" pitchFamily="2" charset="-78"/>
              </a:rPr>
              <a:t>مفهوم و تعریف اعتماد(</a:t>
            </a:r>
            <a:r>
              <a:rPr lang="en-US" sz="6700" b="1" dirty="0" smtClean="0">
                <a:solidFill>
                  <a:schemeClr val="accent2"/>
                </a:solidFill>
                <a:cs typeface="B Titr" pitchFamily="2" charset="-78"/>
              </a:rPr>
              <a:t> (trust</a:t>
            </a:r>
            <a:r>
              <a:rPr lang="en-US" sz="4900" b="1" dirty="0" smtClean="0">
                <a:solidFill>
                  <a:schemeClr val="accent2"/>
                </a:solidFill>
                <a:cs typeface="B Titr" pitchFamily="2" charset="-78"/>
              </a:rPr>
              <a:t/>
            </a:r>
            <a:br>
              <a:rPr lang="en-US" sz="4900" b="1" dirty="0" smtClean="0">
                <a:solidFill>
                  <a:schemeClr val="accent2"/>
                </a:solidFill>
                <a:cs typeface="B Titr" pitchFamily="2" charset="-78"/>
              </a:rPr>
            </a:br>
            <a:r>
              <a:rPr lang="fa-IR" b="1" dirty="0" smtClean="0">
                <a:cs typeface="B Titr" pitchFamily="2" charset="-78"/>
              </a:rPr>
              <a:t/>
            </a:r>
            <a:br>
              <a:rPr lang="fa-IR" b="1" dirty="0" smtClean="0">
                <a:cs typeface="B Titr" pitchFamily="2" charset="-78"/>
              </a:rPr>
            </a:br>
            <a:r>
              <a:rPr lang="fa-IR" dirty="0" smtClean="0">
                <a:cs typeface="B Titr" pitchFamily="2" charset="-78"/>
              </a:rPr>
              <a:t>اعتماد یک مفهوم چند بعدی است و ابعاد متفاوتی دارد. در مدیریت دست کم بیست معنی متفاوت از اعتماد که در متون مختلف آمده را ذکر کرده اند از قبیل:</a:t>
            </a:r>
            <a:br>
              <a:rPr lang="fa-IR" dirty="0" smtClean="0">
                <a:cs typeface="B Titr" pitchFamily="2" charset="-78"/>
              </a:rPr>
            </a:br>
            <a:r>
              <a:rPr lang="fa-IR" dirty="0" smtClean="0">
                <a:cs typeface="B Titr" pitchFamily="2" charset="-78"/>
              </a:rPr>
              <a:t> </a:t>
            </a:r>
            <a:r>
              <a:rPr lang="fa-IR" dirty="0" smtClean="0">
                <a:solidFill>
                  <a:srgbClr val="FF0000"/>
                </a:solidFill>
                <a:cs typeface="B Titr" pitchFamily="2" charset="-78"/>
              </a:rPr>
              <a:t>اطمینان، قابلیت پیش بینی، توانمندی، شایستگی، تخصص، خیرخواهی، علاقه، پذیرش واقعیت</a:t>
            </a:r>
            <a:r>
              <a:rPr lang="fa-IR" dirty="0" smtClean="0">
                <a:cs typeface="B Titr" pitchFamily="2" charset="-78"/>
              </a:rPr>
              <a:t>... </a:t>
            </a:r>
            <a:br>
              <a:rPr lang="fa-IR" dirty="0" smtClean="0">
                <a:cs typeface="B Titr" pitchFamily="2" charset="-78"/>
              </a:rPr>
            </a:br>
            <a:endParaRPr lang="en-US" dirty="0">
              <a:cs typeface="B Titr" pitchFamily="2"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TotalTime>
  <Words>614</Words>
  <Application>Microsoft Office PowerPoint</Application>
  <PresentationFormat>On-screen Show (4:3)</PresentationFormat>
  <Paragraphs>103</Paragraphs>
  <Slides>33</Slides>
  <Notes>2</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Slide 1</vt:lpstr>
      <vt:lpstr>Slide 2</vt:lpstr>
      <vt:lpstr> دو سوال اساسی: آیا هرآنچه ما می خواهیم اخلاقی است؟ آیاراه و روشی که طی می کنیم تا بآنچه  می خواهیم برسیم اخلاقی است؟</vt:lpstr>
      <vt:lpstr> مایکل سندل   ما در روزگاری زندگی می کنیم که هر چیزی با روشهای گوناگون قابل خرید و  معامله است.  </vt:lpstr>
      <vt:lpstr>Slide 5</vt:lpstr>
      <vt:lpstr>Slide 6</vt:lpstr>
      <vt:lpstr>Slide 7</vt:lpstr>
      <vt:lpstr>Slide 8</vt:lpstr>
      <vt:lpstr>مفهوم و تعریف اعتماد( (trust  اعتماد یک مفهوم چند بعدی است و ابعاد متفاوتی دارد. در مدیریت دست کم بیست معنی متفاوت از اعتماد که در متون مختلف آمده را ذکر کرده اند از قبیل:  اطمینان، قابلیت پیش بینی، توانمندی، شایستگی، تخصص، خیرخواهی، علاقه، پذیرش واقعیت...  </vt:lpstr>
      <vt:lpstr>   ابعاد اعتماد  1- صداقت 2-شایستگی 3-ثبات 4-وفاداری 5-صریح بودن  </vt:lpstr>
      <vt:lpstr>امام علی (ع)</vt:lpstr>
      <vt:lpstr>Slide 12</vt:lpstr>
      <vt:lpstr>      انواع اعتماد در سازمان  1- مبتنی بر بازدارندگی‌ 2- مبتنی بر آگاهی‌ 3-مبتنی بر شناسایی‌ </vt:lpstr>
      <vt:lpstr>اعتماد مبتنی بر بازدارندگی  شکننده‌ترین‌ ارتباطات‌ با اعتماد مبتنی بـر بـازدارندگی‌ مـهار‌ می‌شود .یک تخطی و یا یک ناهماهنگی ممکن است ارتباط را ضایع کند .این شکل از اعتماد مبتنی بر تـرس از تـلافی‌جویی اسـت آنگاه که از‌ اعتماد‌ تو استفاده می‌شود .کسانی که‌ ارتباطشان‌ اینگونه است، آنچه مـی‌گویند عـمل می‌کنند؛زیرا از عواقب به انجام نرسیدن وظایفشان هراس دارند .اعتماد مبتنی بر بازدارندگی تا جایی مؤثر است کـه امـکان مجازات وجود دارد،عواقب کار روشن است و در‌ صورتی که  اعتماد مورد تخطی قرار گـیرد،مجازات واقـعا اعمال خواهد شد .یک مثال از‌ اعتماد‌ مبتنی بـر‌ بـازدارندگی ارتـباط میان مدیر و کارمند است .</vt:lpstr>
      <vt:lpstr>اعتماد مبتنی بر آگاهی  بیشتر ارتباطات سازمانی ریشه در اعتماد مبتنی‌ بر‌ آگـاهی‌ دارد . اعتماد مبتنی است بر پیـش‌بینی‌پذیری رفتاری که حاصل تـجارب تـعامل گذشته است .وجود چنین‌ اعتمادی هـنگامی اسـت که شخص آگاهی لازم از افراد برای درک کافی و وافی کارکنان داشته باشد‌ تا‌ بتواند رفـتار مـحتمل آنان را به درستی پیش‌بینی کـند .اعتماد مـبتنی بـر آگاهی به جـای اتـکای به بازداری،متکی به آگـاهی اسـت .آگاهی از دیگری و پیش‌بینی‌پذیری رفتار او جای قراردادها، مجازات‌ها،و ترتیبات حقوقی‌ را که بیشتر معمول اعتماد مبتنی بـر بـازدارندگی است می‌گیرد .اینگونه اعتماد،به مرور،و بیشتر بـه عـنوان کنش تـجربه‌ای کـه ایـجاد اعتماد و باارزش بودن مـی‌کند،به وجود می‌آید . هر قدر کسی را بهتر‌ بشناسید‌ پیش‌بینی صحیح‌تری از رفتار او در آینده خواهید داشت .پیش‌بینی‌پذیری اعتماد را تـقویت مـی‌کند؛حتی اگر پیش‌بینی کنید که دیگری قـابل اعـتماد نـیست زیرا راهـ‌های سـوءاستفادهء او از اعتماد را می‌توان پیـش‌بینی کـرد . </vt:lpstr>
      <vt:lpstr>اعتماد مبتنی بر شناسایی  زمانی به بالاترین سطح اعتماد می‌رسیم که میان دو طرف یک ارتباط عاطفی وجود‌ داشته‌ باشد .این‌ نوع ارتباط بـه یکی از‌ طرفین‌ اجازه‌ می‌دهد که به عنوان کارگزار طرف دیگر عمل کند و در مراوده‌های بین افراد جانشین آن شخص شود .چنین اعتمادی را اعتماد‌ مبتنی‌ بر‌ شناسایی می‌گوییم . در اینجا وجود اعتماد بدین خاطر‌ است‌ کـه هـر دو طرف از قصد یکدیگر آگاهند و به خواسته‌ها و آرزوهای هم احترام می‌گذارند .این تفاهم دوجانبه تا‌ آنجا‌ پیشرفت‌ می‌کند که هر یک از دو طرف می‌تواند به گونه‌ای‌ اثربخش به جای دیگری عمل کـند .در ایـن سطح،کنترل در کمترین حد است .نیازی به مراقبت از دیگری نیست،زیرا وفاداری‌ بدون‌ قید‌ و شرط وجود دارد </vt:lpstr>
      <vt:lpstr>شیوه‌های اعتمادسازی   </vt:lpstr>
      <vt:lpstr> 1- اعتماد مبتنی‌ بر‌ خـصیصه‌های‌ شخصی‌ از‌ راه‌ ویژگی‌های شـخصی،مانند نـژاد و جنسیت و پیشینهء خانوادگی ایجاد می‌شود .  2- اعـتماد مـبتنی بر فرایند به جای خصیصه‌های اسنادی از طریق مبادله‌های مکرر ایجاد می‌شود و،بدین تـرتیب،در گـذر‌ زمان ظهور می‌کند .  3- اعتماد نهادی از راه نـهادهایی ایـجاد مـی‌شود که به واقـعیت‌های اجـتماعی پذیرفته شده‌اند،و بنابراین، بـندرت زیـر سؤال می‌روند.  </vt:lpstr>
      <vt:lpstr> استراتژی های ایجاد اعتماد در درون سازمان   ۱) پایبندی به تعهدات و قول های خود ۲) اطلاعات خود را صادقانه به اشتراک گذاردن ۳) گوش کردن ۴) اطمینان ایجاد شده را حفظ کردن ۵) در دسترس بودن ۶) صادق بودن  </vt:lpstr>
      <vt:lpstr>Slide 20</vt:lpstr>
      <vt:lpstr> اعتماد    پیش نیاز پیش بینی پذیری </vt:lpstr>
      <vt:lpstr>   ابعاد اعتماد  1- صداقت 2-شایستگی 3-ثبات 4-وفاداری 5-صریح بودن  </vt:lpstr>
      <vt:lpstr>Slide 23</vt:lpstr>
      <vt:lpstr>Slide 24</vt:lpstr>
      <vt:lpstr>Slide 25</vt:lpstr>
      <vt:lpstr>Slide 26</vt:lpstr>
      <vt:lpstr>Slide 27</vt:lpstr>
      <vt:lpstr>Slide 28</vt:lpstr>
      <vt:lpstr>Slide 29</vt:lpstr>
      <vt:lpstr>Slide 30</vt:lpstr>
      <vt:lpstr>Slide 31</vt:lpstr>
      <vt:lpstr>Slide 32</vt:lpstr>
      <vt:lpstr>Slide 33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موفقیت اخلاقی   </dc:title>
  <dc:creator>khaki</dc:creator>
  <cp:lastModifiedBy>USER</cp:lastModifiedBy>
  <cp:revision>130</cp:revision>
  <dcterms:created xsi:type="dcterms:W3CDTF">2006-08-16T00:00:00Z</dcterms:created>
  <dcterms:modified xsi:type="dcterms:W3CDTF">2016-09-06T12:37:21Z</dcterms:modified>
</cp:coreProperties>
</file>